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828" r:id="rId2"/>
    <p:sldId id="849" r:id="rId3"/>
    <p:sldId id="878" r:id="rId4"/>
    <p:sldId id="879" r:id="rId5"/>
    <p:sldId id="880" r:id="rId6"/>
    <p:sldId id="881" r:id="rId7"/>
    <p:sldId id="882" r:id="rId8"/>
    <p:sldId id="877" r:id="rId9"/>
    <p:sldId id="78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8133"/>
    <a:srgbClr val="1055B8"/>
    <a:srgbClr val="0A7BC8"/>
    <a:srgbClr val="078ED1"/>
    <a:srgbClr val="152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A89DDC-DC86-A160-7E26-33FE556DCB4B}" v="157" dt="2025-03-06T12:05:03.269"/>
    <p1510:client id="{59494AD7-3F98-4575-A89A-1A732BC4B4ED}" v="76" dt="2025-03-06T11:47:19.140"/>
    <p1510:client id="{A6108A0D-7CE3-0CFC-1A08-D36B0B1DDD1A}" v="174" dt="2025-03-06T13:01:27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EC35AD-3968-4E86-974D-438E90643F37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C64CE564-AE57-451B-AE15-9A90A9214C72}">
      <dgm:prSet phldrT="[Text]"/>
      <dgm:spPr/>
      <dgm:t>
        <a:bodyPr/>
        <a:lstStyle/>
        <a:p>
          <a:r>
            <a:rPr lang="en-IN" b="1" dirty="0"/>
            <a:t>API Calls  </a:t>
          </a:r>
        </a:p>
      </dgm:t>
    </dgm:pt>
    <dgm:pt modelId="{1EB40728-D15A-4717-BFD9-4A61E2EACAA9}" type="parTrans" cxnId="{256C97C3-BE6A-4221-8F4D-2C33A1DE6151}">
      <dgm:prSet/>
      <dgm:spPr/>
      <dgm:t>
        <a:bodyPr/>
        <a:lstStyle/>
        <a:p>
          <a:endParaRPr lang="en-IN"/>
        </a:p>
      </dgm:t>
    </dgm:pt>
    <dgm:pt modelId="{C6B3ADDE-BBC1-4EDC-9F11-BC743C92166E}" type="sibTrans" cxnId="{256C97C3-BE6A-4221-8F4D-2C33A1DE6151}">
      <dgm:prSet/>
      <dgm:spPr/>
      <dgm:t>
        <a:bodyPr/>
        <a:lstStyle/>
        <a:p>
          <a:endParaRPr lang="en-IN"/>
        </a:p>
      </dgm:t>
    </dgm:pt>
    <dgm:pt modelId="{7892262B-72FC-40D4-AAA1-07364EE2FDD0}">
      <dgm:prSet phldrT="[Text]"/>
      <dgm:spPr/>
      <dgm:t>
        <a:bodyPr/>
        <a:lstStyle/>
        <a:p>
          <a:r>
            <a:rPr lang="en-IN" b="1" dirty="0"/>
            <a:t>Data Processing</a:t>
          </a:r>
        </a:p>
      </dgm:t>
    </dgm:pt>
    <dgm:pt modelId="{5FBDF1F3-C37B-4288-A622-2BA67A4E1AF9}" type="parTrans" cxnId="{1F54B21E-7A54-4897-BD97-1E06E7C06136}">
      <dgm:prSet/>
      <dgm:spPr/>
      <dgm:t>
        <a:bodyPr/>
        <a:lstStyle/>
        <a:p>
          <a:endParaRPr lang="en-IN"/>
        </a:p>
      </dgm:t>
    </dgm:pt>
    <dgm:pt modelId="{3AE5E7B2-C1CB-4F3A-A07E-9C4094F3EE25}" type="sibTrans" cxnId="{1F54B21E-7A54-4897-BD97-1E06E7C06136}">
      <dgm:prSet/>
      <dgm:spPr/>
      <dgm:t>
        <a:bodyPr/>
        <a:lstStyle/>
        <a:p>
          <a:endParaRPr lang="en-IN"/>
        </a:p>
      </dgm:t>
    </dgm:pt>
    <dgm:pt modelId="{8AE068A4-6AEB-487D-A14B-D7D095D1193F}">
      <dgm:prSet phldrT="[Text]"/>
      <dgm:spPr/>
      <dgm:t>
        <a:bodyPr/>
        <a:lstStyle/>
        <a:p>
          <a:r>
            <a:rPr lang="en-IN" b="1" dirty="0"/>
            <a:t>MySQL Storage</a:t>
          </a:r>
        </a:p>
      </dgm:t>
    </dgm:pt>
    <dgm:pt modelId="{94242448-AEF5-491A-B3CC-67F80E4089C8}" type="parTrans" cxnId="{765253E3-77C7-4EB5-9FF8-9C776CCFF864}">
      <dgm:prSet/>
      <dgm:spPr/>
      <dgm:t>
        <a:bodyPr/>
        <a:lstStyle/>
        <a:p>
          <a:endParaRPr lang="en-IN"/>
        </a:p>
      </dgm:t>
    </dgm:pt>
    <dgm:pt modelId="{1E39206F-BB5F-4030-960E-21B9538A931D}" type="sibTrans" cxnId="{765253E3-77C7-4EB5-9FF8-9C776CCFF864}">
      <dgm:prSet/>
      <dgm:spPr/>
      <dgm:t>
        <a:bodyPr/>
        <a:lstStyle/>
        <a:p>
          <a:endParaRPr lang="en-IN"/>
        </a:p>
      </dgm:t>
    </dgm:pt>
    <dgm:pt modelId="{56F6E1E4-973F-48EC-9346-276BC7945BE5}">
      <dgm:prSet/>
      <dgm:spPr/>
      <dgm:t>
        <a:bodyPr/>
        <a:lstStyle/>
        <a:p>
          <a:r>
            <a:rPr lang="en-IN" b="1" dirty="0"/>
            <a:t>Streamlit Dashboard</a:t>
          </a:r>
        </a:p>
      </dgm:t>
    </dgm:pt>
    <dgm:pt modelId="{F1EEA51E-25CB-4669-B91D-79B78AAA03EB}" type="parTrans" cxnId="{B59322D8-5B0F-41D9-9327-03BA206C563E}">
      <dgm:prSet/>
      <dgm:spPr/>
      <dgm:t>
        <a:bodyPr/>
        <a:lstStyle/>
        <a:p>
          <a:endParaRPr lang="en-IN"/>
        </a:p>
      </dgm:t>
    </dgm:pt>
    <dgm:pt modelId="{5BB292F8-2796-43BC-805D-C3AF1BA9A445}" type="sibTrans" cxnId="{B59322D8-5B0F-41D9-9327-03BA206C563E}">
      <dgm:prSet/>
      <dgm:spPr/>
      <dgm:t>
        <a:bodyPr/>
        <a:lstStyle/>
        <a:p>
          <a:endParaRPr lang="en-IN"/>
        </a:p>
      </dgm:t>
    </dgm:pt>
    <dgm:pt modelId="{BBF9A0A8-0027-4DF5-A353-8504FA5EBFD6}" type="pres">
      <dgm:prSet presAssocID="{E7EC35AD-3968-4E86-974D-438E90643F37}" presName="Name0" presStyleCnt="0">
        <dgm:presLayoutVars>
          <dgm:dir/>
          <dgm:animLvl val="lvl"/>
          <dgm:resizeHandles val="exact"/>
        </dgm:presLayoutVars>
      </dgm:prSet>
      <dgm:spPr/>
    </dgm:pt>
    <dgm:pt modelId="{59C80365-9D6D-4B83-84C3-F38B40D3AAFC}" type="pres">
      <dgm:prSet presAssocID="{C64CE564-AE57-451B-AE15-9A90A9214C72}" presName="parTxOnly" presStyleLbl="node1" presStyleIdx="0" presStyleCnt="4" custScaleX="100248">
        <dgm:presLayoutVars>
          <dgm:chMax val="0"/>
          <dgm:chPref val="0"/>
          <dgm:bulletEnabled val="1"/>
        </dgm:presLayoutVars>
      </dgm:prSet>
      <dgm:spPr/>
    </dgm:pt>
    <dgm:pt modelId="{D768A961-7469-4F69-BF2A-E60637EE56A7}" type="pres">
      <dgm:prSet presAssocID="{C6B3ADDE-BBC1-4EDC-9F11-BC743C92166E}" presName="parTxOnlySpace" presStyleCnt="0"/>
      <dgm:spPr/>
    </dgm:pt>
    <dgm:pt modelId="{E3E69D82-488B-4443-9EEE-CA1149262A61}" type="pres">
      <dgm:prSet presAssocID="{7892262B-72FC-40D4-AAA1-07364EE2FDD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53F693B-B725-4D1C-9087-E0CEE3B43275}" type="pres">
      <dgm:prSet presAssocID="{3AE5E7B2-C1CB-4F3A-A07E-9C4094F3EE25}" presName="parTxOnlySpace" presStyleCnt="0"/>
      <dgm:spPr/>
    </dgm:pt>
    <dgm:pt modelId="{0EB13AB3-7483-47FE-B6CF-D70DF69A53EE}" type="pres">
      <dgm:prSet presAssocID="{8AE068A4-6AEB-487D-A14B-D7D095D1193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19CC956-E4B2-4C63-B313-4DED60A002E8}" type="pres">
      <dgm:prSet presAssocID="{1E39206F-BB5F-4030-960E-21B9538A931D}" presName="parTxOnlySpace" presStyleCnt="0"/>
      <dgm:spPr/>
    </dgm:pt>
    <dgm:pt modelId="{05366ECA-CDA6-4DDA-BDDA-11BAFCF9D596}" type="pres">
      <dgm:prSet presAssocID="{56F6E1E4-973F-48EC-9346-276BC7945BE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7CCE30E-8D56-4081-82F6-032CE77322C9}" type="presOf" srcId="{8AE068A4-6AEB-487D-A14B-D7D095D1193F}" destId="{0EB13AB3-7483-47FE-B6CF-D70DF69A53EE}" srcOrd="0" destOrd="0" presId="urn:microsoft.com/office/officeart/2005/8/layout/chevron1"/>
    <dgm:cxn modelId="{EBC6AF1D-7CBD-4F8C-9255-BA2BF3AA5047}" type="presOf" srcId="{E7EC35AD-3968-4E86-974D-438E90643F37}" destId="{BBF9A0A8-0027-4DF5-A353-8504FA5EBFD6}" srcOrd="0" destOrd="0" presId="urn:microsoft.com/office/officeart/2005/8/layout/chevron1"/>
    <dgm:cxn modelId="{1F54B21E-7A54-4897-BD97-1E06E7C06136}" srcId="{E7EC35AD-3968-4E86-974D-438E90643F37}" destId="{7892262B-72FC-40D4-AAA1-07364EE2FDD0}" srcOrd="1" destOrd="0" parTransId="{5FBDF1F3-C37B-4288-A622-2BA67A4E1AF9}" sibTransId="{3AE5E7B2-C1CB-4F3A-A07E-9C4094F3EE25}"/>
    <dgm:cxn modelId="{ACDD4659-183B-44A2-9B28-D21116D78B57}" type="presOf" srcId="{56F6E1E4-973F-48EC-9346-276BC7945BE5}" destId="{05366ECA-CDA6-4DDA-BDDA-11BAFCF9D596}" srcOrd="0" destOrd="0" presId="urn:microsoft.com/office/officeart/2005/8/layout/chevron1"/>
    <dgm:cxn modelId="{255EC3AB-FF32-4412-8BE5-C288FD090243}" type="presOf" srcId="{7892262B-72FC-40D4-AAA1-07364EE2FDD0}" destId="{E3E69D82-488B-4443-9EEE-CA1149262A61}" srcOrd="0" destOrd="0" presId="urn:microsoft.com/office/officeart/2005/8/layout/chevron1"/>
    <dgm:cxn modelId="{256C97C3-BE6A-4221-8F4D-2C33A1DE6151}" srcId="{E7EC35AD-3968-4E86-974D-438E90643F37}" destId="{C64CE564-AE57-451B-AE15-9A90A9214C72}" srcOrd="0" destOrd="0" parTransId="{1EB40728-D15A-4717-BFD9-4A61E2EACAA9}" sibTransId="{C6B3ADDE-BBC1-4EDC-9F11-BC743C92166E}"/>
    <dgm:cxn modelId="{B59322D8-5B0F-41D9-9327-03BA206C563E}" srcId="{E7EC35AD-3968-4E86-974D-438E90643F37}" destId="{56F6E1E4-973F-48EC-9346-276BC7945BE5}" srcOrd="3" destOrd="0" parTransId="{F1EEA51E-25CB-4669-B91D-79B78AAA03EB}" sibTransId="{5BB292F8-2796-43BC-805D-C3AF1BA9A445}"/>
    <dgm:cxn modelId="{765253E3-77C7-4EB5-9FF8-9C776CCFF864}" srcId="{E7EC35AD-3968-4E86-974D-438E90643F37}" destId="{8AE068A4-6AEB-487D-A14B-D7D095D1193F}" srcOrd="2" destOrd="0" parTransId="{94242448-AEF5-491A-B3CC-67F80E4089C8}" sibTransId="{1E39206F-BB5F-4030-960E-21B9538A931D}"/>
    <dgm:cxn modelId="{F2E785F3-90D8-4644-8B54-9E8A156954EA}" type="presOf" srcId="{C64CE564-AE57-451B-AE15-9A90A9214C72}" destId="{59C80365-9D6D-4B83-84C3-F38B40D3AAFC}" srcOrd="0" destOrd="0" presId="urn:microsoft.com/office/officeart/2005/8/layout/chevron1"/>
    <dgm:cxn modelId="{B1FBBB29-B0B7-4EE9-9B16-E54173881510}" type="presParOf" srcId="{BBF9A0A8-0027-4DF5-A353-8504FA5EBFD6}" destId="{59C80365-9D6D-4B83-84C3-F38B40D3AAFC}" srcOrd="0" destOrd="0" presId="urn:microsoft.com/office/officeart/2005/8/layout/chevron1"/>
    <dgm:cxn modelId="{FEA8835D-87DA-4BDB-B85D-E304F3F4B82E}" type="presParOf" srcId="{BBF9A0A8-0027-4DF5-A353-8504FA5EBFD6}" destId="{D768A961-7469-4F69-BF2A-E60637EE56A7}" srcOrd="1" destOrd="0" presId="urn:microsoft.com/office/officeart/2005/8/layout/chevron1"/>
    <dgm:cxn modelId="{57AB3C70-9680-441A-8283-0738EE571EF1}" type="presParOf" srcId="{BBF9A0A8-0027-4DF5-A353-8504FA5EBFD6}" destId="{E3E69D82-488B-4443-9EEE-CA1149262A61}" srcOrd="2" destOrd="0" presId="urn:microsoft.com/office/officeart/2005/8/layout/chevron1"/>
    <dgm:cxn modelId="{2C7FB860-1B61-4974-ABE4-679627BCCC6F}" type="presParOf" srcId="{BBF9A0A8-0027-4DF5-A353-8504FA5EBFD6}" destId="{E53F693B-B725-4D1C-9087-E0CEE3B43275}" srcOrd="3" destOrd="0" presId="urn:microsoft.com/office/officeart/2005/8/layout/chevron1"/>
    <dgm:cxn modelId="{D85E0064-C21F-4C23-9EFB-B5AF57E47BAD}" type="presParOf" srcId="{BBF9A0A8-0027-4DF5-A353-8504FA5EBFD6}" destId="{0EB13AB3-7483-47FE-B6CF-D70DF69A53EE}" srcOrd="4" destOrd="0" presId="urn:microsoft.com/office/officeart/2005/8/layout/chevron1"/>
    <dgm:cxn modelId="{47AA76DE-35F7-4E60-A75D-7CBD3152851B}" type="presParOf" srcId="{BBF9A0A8-0027-4DF5-A353-8504FA5EBFD6}" destId="{019CC956-E4B2-4C63-B313-4DED60A002E8}" srcOrd="5" destOrd="0" presId="urn:microsoft.com/office/officeart/2005/8/layout/chevron1"/>
    <dgm:cxn modelId="{811980E8-47D7-416C-8E58-B186D4906E83}" type="presParOf" srcId="{BBF9A0A8-0027-4DF5-A353-8504FA5EBFD6}" destId="{05366ECA-CDA6-4DDA-BDDA-11BAFCF9D59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43A6CF-DDA9-4C47-8A90-562C63D0815C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3388CB0-07F4-4673-87CA-5E78A0222212}">
      <dgm:prSet phldrT="[Text]"/>
      <dgm:spPr/>
      <dgm:t>
        <a:bodyPr/>
        <a:lstStyle/>
        <a:p>
          <a:r>
            <a:rPr lang="en-IN" b="0" dirty="0"/>
            <a:t>Implemented SQL queries</a:t>
          </a:r>
        </a:p>
      </dgm:t>
    </dgm:pt>
    <dgm:pt modelId="{73DE9043-598F-4DF7-825C-90A492AC2D9A}" type="parTrans" cxnId="{5E71EC08-8F91-4011-B933-709B140DD17D}">
      <dgm:prSet/>
      <dgm:spPr/>
      <dgm:t>
        <a:bodyPr/>
        <a:lstStyle/>
        <a:p>
          <a:endParaRPr lang="en-IN"/>
        </a:p>
      </dgm:t>
    </dgm:pt>
    <dgm:pt modelId="{2BFC0183-5F7B-4010-A027-1CED0191CD59}" type="sibTrans" cxnId="{5E71EC08-8F91-4011-B933-709B140DD17D}">
      <dgm:prSet/>
      <dgm:spPr/>
      <dgm:t>
        <a:bodyPr/>
        <a:lstStyle/>
        <a:p>
          <a:endParaRPr lang="en-IN"/>
        </a:p>
      </dgm:t>
    </dgm:pt>
    <dgm:pt modelId="{5D56FD1D-044F-4D58-A021-99D8062C2C6C}">
      <dgm:prSet phldrT="[Text]"/>
      <dgm:spPr/>
      <dgm:t>
        <a:bodyPr/>
        <a:lstStyle/>
        <a:p>
          <a:r>
            <a:rPr lang="en-IN" b="0" dirty="0"/>
            <a:t>Data Visualization Dashboard</a:t>
          </a:r>
        </a:p>
      </dgm:t>
    </dgm:pt>
    <dgm:pt modelId="{EF16E1C7-8EE1-4ABF-B2C4-AE8E2C271B8A}" type="parTrans" cxnId="{1A50C3EE-3585-4B72-8207-E3C3766449E7}">
      <dgm:prSet/>
      <dgm:spPr/>
      <dgm:t>
        <a:bodyPr/>
        <a:lstStyle/>
        <a:p>
          <a:endParaRPr lang="en-IN"/>
        </a:p>
      </dgm:t>
    </dgm:pt>
    <dgm:pt modelId="{8C8109B3-1DEE-4048-8338-62F6F86744BC}" type="sibTrans" cxnId="{1A50C3EE-3585-4B72-8207-E3C3766449E7}">
      <dgm:prSet/>
      <dgm:spPr/>
      <dgm:t>
        <a:bodyPr/>
        <a:lstStyle/>
        <a:p>
          <a:endParaRPr lang="en-IN"/>
        </a:p>
      </dgm:t>
    </dgm:pt>
    <dgm:pt modelId="{D0B64648-0C1B-4086-BFDF-E036ED652368}">
      <dgm:prSet/>
      <dgm:spPr/>
      <dgm:t>
        <a:bodyPr/>
        <a:lstStyle/>
        <a:p>
          <a:r>
            <a:rPr lang="en-IN" b="0" dirty="0"/>
            <a:t>Sport radar data  to JSON data</a:t>
          </a:r>
        </a:p>
      </dgm:t>
    </dgm:pt>
    <dgm:pt modelId="{9AB69F04-AAAA-4E16-A15E-29F9D5B4F73A}" type="parTrans" cxnId="{8EA76ADF-E3F9-47BC-B6D2-E230634B64D4}">
      <dgm:prSet/>
      <dgm:spPr/>
      <dgm:t>
        <a:bodyPr/>
        <a:lstStyle/>
        <a:p>
          <a:endParaRPr lang="en-IN"/>
        </a:p>
      </dgm:t>
    </dgm:pt>
    <dgm:pt modelId="{346A4ADD-8B2E-4EBA-8B5C-D201A2438BC4}" type="sibTrans" cxnId="{8EA76ADF-E3F9-47BC-B6D2-E230634B64D4}">
      <dgm:prSet/>
      <dgm:spPr/>
      <dgm:t>
        <a:bodyPr/>
        <a:lstStyle/>
        <a:p>
          <a:endParaRPr lang="en-IN"/>
        </a:p>
      </dgm:t>
    </dgm:pt>
    <dgm:pt modelId="{C4DCC7B3-2124-4267-B4D2-E90977FA8865}">
      <dgm:prSet/>
      <dgm:spPr/>
      <dgm:t>
        <a:bodyPr/>
        <a:lstStyle/>
        <a:p>
          <a:r>
            <a:rPr lang="en-IN" b="0" dirty="0"/>
            <a:t>Data insertion and retrieval</a:t>
          </a:r>
        </a:p>
      </dgm:t>
    </dgm:pt>
    <dgm:pt modelId="{43BA6221-E158-48E5-A7FE-DAC6DAD2B883}" type="parTrans" cxnId="{FE557B89-63BC-4DDC-8343-64D6D971C306}">
      <dgm:prSet/>
      <dgm:spPr/>
      <dgm:t>
        <a:bodyPr/>
        <a:lstStyle/>
        <a:p>
          <a:endParaRPr lang="en-IN"/>
        </a:p>
      </dgm:t>
    </dgm:pt>
    <dgm:pt modelId="{0C141502-829A-473B-B498-4B490FF92B00}" type="sibTrans" cxnId="{FE557B89-63BC-4DDC-8343-64D6D971C306}">
      <dgm:prSet/>
      <dgm:spPr/>
      <dgm:t>
        <a:bodyPr/>
        <a:lstStyle/>
        <a:p>
          <a:endParaRPr lang="en-IN"/>
        </a:p>
      </dgm:t>
    </dgm:pt>
    <dgm:pt modelId="{398D758B-014A-42F7-8092-7C16C1CE487B}" type="pres">
      <dgm:prSet presAssocID="{3943A6CF-DDA9-4C47-8A90-562C63D0815C}" presName="Name0" presStyleCnt="0">
        <dgm:presLayoutVars>
          <dgm:dir/>
          <dgm:resizeHandles val="exact"/>
        </dgm:presLayoutVars>
      </dgm:prSet>
      <dgm:spPr/>
    </dgm:pt>
    <dgm:pt modelId="{E8E5E215-8852-48E7-A275-E1F2DEA32EB6}" type="pres">
      <dgm:prSet presAssocID="{D0B64648-0C1B-4086-BFDF-E036ED652368}" presName="node" presStyleLbl="node1" presStyleIdx="0" presStyleCnt="4">
        <dgm:presLayoutVars>
          <dgm:bulletEnabled val="1"/>
        </dgm:presLayoutVars>
      </dgm:prSet>
      <dgm:spPr/>
    </dgm:pt>
    <dgm:pt modelId="{21D23A12-73C5-49BB-B8D0-FA0F67BD66A4}" type="pres">
      <dgm:prSet presAssocID="{346A4ADD-8B2E-4EBA-8B5C-D201A2438BC4}" presName="sibTrans" presStyleLbl="sibTrans2D1" presStyleIdx="0" presStyleCnt="3"/>
      <dgm:spPr/>
    </dgm:pt>
    <dgm:pt modelId="{CE511DB9-FB19-4BA9-8361-7D3F7DF9BA21}" type="pres">
      <dgm:prSet presAssocID="{346A4ADD-8B2E-4EBA-8B5C-D201A2438BC4}" presName="connectorText" presStyleLbl="sibTrans2D1" presStyleIdx="0" presStyleCnt="3"/>
      <dgm:spPr/>
    </dgm:pt>
    <dgm:pt modelId="{5E209568-B250-4A59-8735-28238C3EADEB}" type="pres">
      <dgm:prSet presAssocID="{C4DCC7B3-2124-4267-B4D2-E90977FA8865}" presName="node" presStyleLbl="node1" presStyleIdx="1" presStyleCnt="4">
        <dgm:presLayoutVars>
          <dgm:bulletEnabled val="1"/>
        </dgm:presLayoutVars>
      </dgm:prSet>
      <dgm:spPr/>
    </dgm:pt>
    <dgm:pt modelId="{00DFFE61-9EAD-4CD2-88F1-E8C0885374B1}" type="pres">
      <dgm:prSet presAssocID="{0C141502-829A-473B-B498-4B490FF92B00}" presName="sibTrans" presStyleLbl="sibTrans2D1" presStyleIdx="1" presStyleCnt="3"/>
      <dgm:spPr/>
    </dgm:pt>
    <dgm:pt modelId="{939B4108-6729-4129-A8F5-E3F9FA6F35A6}" type="pres">
      <dgm:prSet presAssocID="{0C141502-829A-473B-B498-4B490FF92B00}" presName="connectorText" presStyleLbl="sibTrans2D1" presStyleIdx="1" presStyleCnt="3"/>
      <dgm:spPr/>
    </dgm:pt>
    <dgm:pt modelId="{5129CB8B-31B5-4295-A155-F2B01AC6B666}" type="pres">
      <dgm:prSet presAssocID="{23388CB0-07F4-4673-87CA-5E78A0222212}" presName="node" presStyleLbl="node1" presStyleIdx="2" presStyleCnt="4" custLinFactNeighborX="-510" custLinFactNeighborY="-2366">
        <dgm:presLayoutVars>
          <dgm:bulletEnabled val="1"/>
        </dgm:presLayoutVars>
      </dgm:prSet>
      <dgm:spPr/>
    </dgm:pt>
    <dgm:pt modelId="{C437FD9B-BC98-44AE-A353-F8D4D46DB182}" type="pres">
      <dgm:prSet presAssocID="{2BFC0183-5F7B-4010-A027-1CED0191CD59}" presName="sibTrans" presStyleLbl="sibTrans2D1" presStyleIdx="2" presStyleCnt="3"/>
      <dgm:spPr/>
    </dgm:pt>
    <dgm:pt modelId="{BB4F501A-926E-4BF7-B743-1F33312D24DC}" type="pres">
      <dgm:prSet presAssocID="{2BFC0183-5F7B-4010-A027-1CED0191CD59}" presName="connectorText" presStyleLbl="sibTrans2D1" presStyleIdx="2" presStyleCnt="3"/>
      <dgm:spPr/>
    </dgm:pt>
    <dgm:pt modelId="{3A1EFE17-029B-4E06-979D-37230D79AB3C}" type="pres">
      <dgm:prSet presAssocID="{5D56FD1D-044F-4D58-A021-99D8062C2C6C}" presName="node" presStyleLbl="node1" presStyleIdx="3" presStyleCnt="4" custLinFactNeighborX="572" custLinFactNeighborY="-2366">
        <dgm:presLayoutVars>
          <dgm:bulletEnabled val="1"/>
        </dgm:presLayoutVars>
      </dgm:prSet>
      <dgm:spPr/>
    </dgm:pt>
  </dgm:ptLst>
  <dgm:cxnLst>
    <dgm:cxn modelId="{5E71EC08-8F91-4011-B933-709B140DD17D}" srcId="{3943A6CF-DDA9-4C47-8A90-562C63D0815C}" destId="{23388CB0-07F4-4673-87CA-5E78A0222212}" srcOrd="2" destOrd="0" parTransId="{73DE9043-598F-4DF7-825C-90A492AC2D9A}" sibTransId="{2BFC0183-5F7B-4010-A027-1CED0191CD59}"/>
    <dgm:cxn modelId="{1A0AC163-704D-4AEB-A779-25E9EDFDC4D9}" type="presOf" srcId="{5D56FD1D-044F-4D58-A021-99D8062C2C6C}" destId="{3A1EFE17-029B-4E06-979D-37230D79AB3C}" srcOrd="0" destOrd="0" presId="urn:microsoft.com/office/officeart/2005/8/layout/process1"/>
    <dgm:cxn modelId="{30474C49-3C46-4305-A6F1-41FD9E8C2666}" type="presOf" srcId="{346A4ADD-8B2E-4EBA-8B5C-D201A2438BC4}" destId="{CE511DB9-FB19-4BA9-8361-7D3F7DF9BA21}" srcOrd="1" destOrd="0" presId="urn:microsoft.com/office/officeart/2005/8/layout/process1"/>
    <dgm:cxn modelId="{7849066B-23D3-4578-8054-CE12A12AF5AB}" type="presOf" srcId="{2BFC0183-5F7B-4010-A027-1CED0191CD59}" destId="{C437FD9B-BC98-44AE-A353-F8D4D46DB182}" srcOrd="0" destOrd="0" presId="urn:microsoft.com/office/officeart/2005/8/layout/process1"/>
    <dgm:cxn modelId="{3F77074E-0872-4C26-8784-462B5BFB1B2F}" type="presOf" srcId="{2BFC0183-5F7B-4010-A027-1CED0191CD59}" destId="{BB4F501A-926E-4BF7-B743-1F33312D24DC}" srcOrd="1" destOrd="0" presId="urn:microsoft.com/office/officeart/2005/8/layout/process1"/>
    <dgm:cxn modelId="{E3A9866E-7E4D-4323-805A-68E002113032}" type="presOf" srcId="{346A4ADD-8B2E-4EBA-8B5C-D201A2438BC4}" destId="{21D23A12-73C5-49BB-B8D0-FA0F67BD66A4}" srcOrd="0" destOrd="0" presId="urn:microsoft.com/office/officeart/2005/8/layout/process1"/>
    <dgm:cxn modelId="{B1ECD953-471C-4897-B89B-BE2E76DE45A3}" type="presOf" srcId="{23388CB0-07F4-4673-87CA-5E78A0222212}" destId="{5129CB8B-31B5-4295-A155-F2B01AC6B666}" srcOrd="0" destOrd="0" presId="urn:microsoft.com/office/officeart/2005/8/layout/process1"/>
    <dgm:cxn modelId="{FE557B89-63BC-4DDC-8343-64D6D971C306}" srcId="{3943A6CF-DDA9-4C47-8A90-562C63D0815C}" destId="{C4DCC7B3-2124-4267-B4D2-E90977FA8865}" srcOrd="1" destOrd="0" parTransId="{43BA6221-E158-48E5-A7FE-DAC6DAD2B883}" sibTransId="{0C141502-829A-473B-B498-4B490FF92B00}"/>
    <dgm:cxn modelId="{4C3F7FA9-CCE3-4642-8EBE-DFFE6F6D08FE}" type="presOf" srcId="{0C141502-829A-473B-B498-4B490FF92B00}" destId="{939B4108-6729-4129-A8F5-E3F9FA6F35A6}" srcOrd="1" destOrd="0" presId="urn:microsoft.com/office/officeart/2005/8/layout/process1"/>
    <dgm:cxn modelId="{11D9B9B0-BD36-4628-BA72-66569C28D014}" type="presOf" srcId="{C4DCC7B3-2124-4267-B4D2-E90977FA8865}" destId="{5E209568-B250-4A59-8735-28238C3EADEB}" srcOrd="0" destOrd="0" presId="urn:microsoft.com/office/officeart/2005/8/layout/process1"/>
    <dgm:cxn modelId="{7C5230C8-6763-488D-89AE-2E230D242206}" type="presOf" srcId="{3943A6CF-DDA9-4C47-8A90-562C63D0815C}" destId="{398D758B-014A-42F7-8092-7C16C1CE487B}" srcOrd="0" destOrd="0" presId="urn:microsoft.com/office/officeart/2005/8/layout/process1"/>
    <dgm:cxn modelId="{8EA76ADF-E3F9-47BC-B6D2-E230634B64D4}" srcId="{3943A6CF-DDA9-4C47-8A90-562C63D0815C}" destId="{D0B64648-0C1B-4086-BFDF-E036ED652368}" srcOrd="0" destOrd="0" parTransId="{9AB69F04-AAAA-4E16-A15E-29F9D5B4F73A}" sibTransId="{346A4ADD-8B2E-4EBA-8B5C-D201A2438BC4}"/>
    <dgm:cxn modelId="{5574ACED-8D06-4625-AA84-2E7384873425}" type="presOf" srcId="{D0B64648-0C1B-4086-BFDF-E036ED652368}" destId="{E8E5E215-8852-48E7-A275-E1F2DEA32EB6}" srcOrd="0" destOrd="0" presId="urn:microsoft.com/office/officeart/2005/8/layout/process1"/>
    <dgm:cxn modelId="{1A50C3EE-3585-4B72-8207-E3C3766449E7}" srcId="{3943A6CF-DDA9-4C47-8A90-562C63D0815C}" destId="{5D56FD1D-044F-4D58-A021-99D8062C2C6C}" srcOrd="3" destOrd="0" parTransId="{EF16E1C7-8EE1-4ABF-B2C4-AE8E2C271B8A}" sibTransId="{8C8109B3-1DEE-4048-8338-62F6F86744BC}"/>
    <dgm:cxn modelId="{BDC2A2F9-7541-46BB-B80C-B5C7911E3E15}" type="presOf" srcId="{0C141502-829A-473B-B498-4B490FF92B00}" destId="{00DFFE61-9EAD-4CD2-88F1-E8C0885374B1}" srcOrd="0" destOrd="0" presId="urn:microsoft.com/office/officeart/2005/8/layout/process1"/>
    <dgm:cxn modelId="{E884697A-2BB9-41B6-9636-B8BD98766B3C}" type="presParOf" srcId="{398D758B-014A-42F7-8092-7C16C1CE487B}" destId="{E8E5E215-8852-48E7-A275-E1F2DEA32EB6}" srcOrd="0" destOrd="0" presId="urn:microsoft.com/office/officeart/2005/8/layout/process1"/>
    <dgm:cxn modelId="{F3A8921C-F37E-40AF-8E80-E808B2DC1AEB}" type="presParOf" srcId="{398D758B-014A-42F7-8092-7C16C1CE487B}" destId="{21D23A12-73C5-49BB-B8D0-FA0F67BD66A4}" srcOrd="1" destOrd="0" presId="urn:microsoft.com/office/officeart/2005/8/layout/process1"/>
    <dgm:cxn modelId="{08447012-7DF2-4C01-BD81-80F8C7C96C4A}" type="presParOf" srcId="{21D23A12-73C5-49BB-B8D0-FA0F67BD66A4}" destId="{CE511DB9-FB19-4BA9-8361-7D3F7DF9BA21}" srcOrd="0" destOrd="0" presId="urn:microsoft.com/office/officeart/2005/8/layout/process1"/>
    <dgm:cxn modelId="{131FBADD-51CD-4B4E-B100-0A35DC655A8B}" type="presParOf" srcId="{398D758B-014A-42F7-8092-7C16C1CE487B}" destId="{5E209568-B250-4A59-8735-28238C3EADEB}" srcOrd="2" destOrd="0" presId="urn:microsoft.com/office/officeart/2005/8/layout/process1"/>
    <dgm:cxn modelId="{B8D802F8-07CF-4762-8623-791C5D0756BF}" type="presParOf" srcId="{398D758B-014A-42F7-8092-7C16C1CE487B}" destId="{00DFFE61-9EAD-4CD2-88F1-E8C0885374B1}" srcOrd="3" destOrd="0" presId="urn:microsoft.com/office/officeart/2005/8/layout/process1"/>
    <dgm:cxn modelId="{5587BCAC-792A-487E-96DC-D44B86BDF122}" type="presParOf" srcId="{00DFFE61-9EAD-4CD2-88F1-E8C0885374B1}" destId="{939B4108-6729-4129-A8F5-E3F9FA6F35A6}" srcOrd="0" destOrd="0" presId="urn:microsoft.com/office/officeart/2005/8/layout/process1"/>
    <dgm:cxn modelId="{248529AD-A70A-4734-9DC9-17B979BEFC5A}" type="presParOf" srcId="{398D758B-014A-42F7-8092-7C16C1CE487B}" destId="{5129CB8B-31B5-4295-A155-F2B01AC6B666}" srcOrd="4" destOrd="0" presId="urn:microsoft.com/office/officeart/2005/8/layout/process1"/>
    <dgm:cxn modelId="{D1152234-58AC-4342-8B8E-16C6095E405A}" type="presParOf" srcId="{398D758B-014A-42F7-8092-7C16C1CE487B}" destId="{C437FD9B-BC98-44AE-A353-F8D4D46DB182}" srcOrd="5" destOrd="0" presId="urn:microsoft.com/office/officeart/2005/8/layout/process1"/>
    <dgm:cxn modelId="{12ECE861-D748-4B56-821E-11070F4C444B}" type="presParOf" srcId="{C437FD9B-BC98-44AE-A353-F8D4D46DB182}" destId="{BB4F501A-926E-4BF7-B743-1F33312D24DC}" srcOrd="0" destOrd="0" presId="urn:microsoft.com/office/officeart/2005/8/layout/process1"/>
    <dgm:cxn modelId="{B244DE66-FFF1-4971-80A1-2004A82B5909}" type="presParOf" srcId="{398D758B-014A-42F7-8092-7C16C1CE487B}" destId="{3A1EFE17-029B-4E06-979D-37230D79AB3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A44996-733B-44C6-9AAB-7F0EA1A0E82B}" type="doc">
      <dgm:prSet loTypeId="urn:microsoft.com/office/officeart/2005/8/layout/radial2" loCatId="relationship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2EF69DB9-8833-452B-A63A-781F41FE8BE2}">
      <dgm:prSet phldrT="[Text]" custT="1"/>
      <dgm:spPr/>
      <dgm:t>
        <a:bodyPr/>
        <a:lstStyle/>
        <a:p>
          <a:r>
            <a:rPr lang="en-IN" sz="1530" b="1" dirty="0"/>
            <a:t>Competitions Data</a:t>
          </a:r>
        </a:p>
      </dgm:t>
    </dgm:pt>
    <dgm:pt modelId="{50B8160A-C863-4B69-8FAE-E469AB2ED008}" type="parTrans" cxnId="{6BBA06FB-199D-4DFA-9AD9-E6A1E86704F2}">
      <dgm:prSet/>
      <dgm:spPr/>
      <dgm:t>
        <a:bodyPr/>
        <a:lstStyle/>
        <a:p>
          <a:endParaRPr lang="en-IN"/>
        </a:p>
      </dgm:t>
    </dgm:pt>
    <dgm:pt modelId="{4E22C54F-E783-42A4-900A-C4CE7864B6CE}" type="sibTrans" cxnId="{6BBA06FB-199D-4DFA-9AD9-E6A1E86704F2}">
      <dgm:prSet/>
      <dgm:spPr/>
      <dgm:t>
        <a:bodyPr/>
        <a:lstStyle/>
        <a:p>
          <a:endParaRPr lang="en-IN"/>
        </a:p>
      </dgm:t>
    </dgm:pt>
    <dgm:pt modelId="{68F842F8-9F5C-4E33-ABF1-68DAC6128854}">
      <dgm:prSet phldrT="[Text]"/>
      <dgm:spPr/>
      <dgm:t>
        <a:bodyPr/>
        <a:lstStyle/>
        <a:p>
          <a:r>
            <a:rPr lang="en-IN" b="1" dirty="0"/>
            <a:t>Complexes &amp; Venues</a:t>
          </a:r>
        </a:p>
      </dgm:t>
    </dgm:pt>
    <dgm:pt modelId="{25CA2DB4-28FF-471A-A82A-D0B9C8C95DB2}" type="parTrans" cxnId="{3AC96A4F-93A4-4CB4-A4BF-8E8CBF4ACF13}">
      <dgm:prSet/>
      <dgm:spPr/>
      <dgm:t>
        <a:bodyPr/>
        <a:lstStyle/>
        <a:p>
          <a:endParaRPr lang="en-IN"/>
        </a:p>
      </dgm:t>
    </dgm:pt>
    <dgm:pt modelId="{4785D97B-250C-4A59-90C1-EAC1233F8C08}" type="sibTrans" cxnId="{3AC96A4F-93A4-4CB4-A4BF-8E8CBF4ACF13}">
      <dgm:prSet/>
      <dgm:spPr/>
      <dgm:t>
        <a:bodyPr/>
        <a:lstStyle/>
        <a:p>
          <a:endParaRPr lang="en-IN"/>
        </a:p>
      </dgm:t>
    </dgm:pt>
    <dgm:pt modelId="{ADFB860E-4931-447C-8952-F71A885A9E60}">
      <dgm:prSet phldrT="[Text]"/>
      <dgm:spPr/>
      <dgm:t>
        <a:bodyPr/>
        <a:lstStyle/>
        <a:p>
          <a:r>
            <a:rPr lang="en-IN" b="1" dirty="0"/>
            <a:t>Doubles Competitor Rankings</a:t>
          </a:r>
        </a:p>
      </dgm:t>
    </dgm:pt>
    <dgm:pt modelId="{D7AC5711-BA78-4FB1-813A-1211DA6A3E4F}" type="parTrans" cxnId="{2AA39D90-04B5-4AE7-B059-11F40076FD87}">
      <dgm:prSet/>
      <dgm:spPr/>
      <dgm:t>
        <a:bodyPr/>
        <a:lstStyle/>
        <a:p>
          <a:endParaRPr lang="en-IN"/>
        </a:p>
      </dgm:t>
    </dgm:pt>
    <dgm:pt modelId="{A636C6E6-0490-4A38-81B0-0885ACC81C53}" type="sibTrans" cxnId="{2AA39D90-04B5-4AE7-B059-11F40076FD87}">
      <dgm:prSet/>
      <dgm:spPr/>
      <dgm:t>
        <a:bodyPr/>
        <a:lstStyle/>
        <a:p>
          <a:endParaRPr lang="en-IN"/>
        </a:p>
      </dgm:t>
    </dgm:pt>
    <dgm:pt modelId="{56ED694E-6E13-4282-A656-23222B43667F}" type="pres">
      <dgm:prSet presAssocID="{63A44996-733B-44C6-9AAB-7F0EA1A0E82B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5F28308C-BA44-466D-B546-071F86A69C42}" type="pres">
      <dgm:prSet presAssocID="{63A44996-733B-44C6-9AAB-7F0EA1A0E82B}" presName="cycle" presStyleCnt="0"/>
      <dgm:spPr/>
    </dgm:pt>
    <dgm:pt modelId="{EEF6F3AC-FC8A-4FEB-9008-EA4720C4999A}" type="pres">
      <dgm:prSet presAssocID="{63A44996-733B-44C6-9AAB-7F0EA1A0E82B}" presName="centerShape" presStyleCnt="0"/>
      <dgm:spPr/>
    </dgm:pt>
    <dgm:pt modelId="{2F01EE0D-5C3C-4B08-B77D-FFFA6C8D7DB2}" type="pres">
      <dgm:prSet presAssocID="{63A44996-733B-44C6-9AAB-7F0EA1A0E82B}" presName="connSite" presStyleLbl="node1" presStyleIdx="0" presStyleCnt="4"/>
      <dgm:spPr/>
    </dgm:pt>
    <dgm:pt modelId="{39488F8C-EB68-4086-A227-CA9FC7650FD6}" type="pres">
      <dgm:prSet presAssocID="{63A44996-733B-44C6-9AAB-7F0EA1A0E82B}" presName="visible" presStyleLbl="node1" presStyleIdx="0" presStyleCnt="4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AD65B32B-B14F-4363-8700-3D35B3921AE8}" type="pres">
      <dgm:prSet presAssocID="{50B8160A-C863-4B69-8FAE-E469AB2ED008}" presName="Name25" presStyleLbl="parChTrans1D1" presStyleIdx="0" presStyleCnt="3"/>
      <dgm:spPr/>
    </dgm:pt>
    <dgm:pt modelId="{DB612C5A-F9AC-4481-968F-ACE1F81F6F85}" type="pres">
      <dgm:prSet presAssocID="{2EF69DB9-8833-452B-A63A-781F41FE8BE2}" presName="node" presStyleCnt="0"/>
      <dgm:spPr/>
    </dgm:pt>
    <dgm:pt modelId="{309EF96E-3E67-4241-959E-BAE08E772562}" type="pres">
      <dgm:prSet presAssocID="{2EF69DB9-8833-452B-A63A-781F41FE8BE2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DCA3ED6D-1115-4007-B043-35CCB09715A4}" type="pres">
      <dgm:prSet presAssocID="{2EF69DB9-8833-452B-A63A-781F41FE8BE2}" presName="childNode" presStyleLbl="revTx" presStyleIdx="0" presStyleCnt="0">
        <dgm:presLayoutVars>
          <dgm:bulletEnabled val="1"/>
        </dgm:presLayoutVars>
      </dgm:prSet>
      <dgm:spPr/>
    </dgm:pt>
    <dgm:pt modelId="{77AC0987-7902-4E3B-BA7E-556F087378E7}" type="pres">
      <dgm:prSet presAssocID="{25CA2DB4-28FF-471A-A82A-D0B9C8C95DB2}" presName="Name25" presStyleLbl="parChTrans1D1" presStyleIdx="1" presStyleCnt="3"/>
      <dgm:spPr/>
    </dgm:pt>
    <dgm:pt modelId="{61857E50-0D6B-4F9D-9A36-699B2F44DAF4}" type="pres">
      <dgm:prSet presAssocID="{68F842F8-9F5C-4E33-ABF1-68DAC6128854}" presName="node" presStyleCnt="0"/>
      <dgm:spPr/>
    </dgm:pt>
    <dgm:pt modelId="{F5F58475-E4C0-4ED4-ABFE-F928499AC8B3}" type="pres">
      <dgm:prSet presAssocID="{68F842F8-9F5C-4E33-ABF1-68DAC6128854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4746B61B-E9AE-46B3-A611-6ADA8A20DE1E}" type="pres">
      <dgm:prSet presAssocID="{68F842F8-9F5C-4E33-ABF1-68DAC6128854}" presName="childNode" presStyleLbl="revTx" presStyleIdx="0" presStyleCnt="0">
        <dgm:presLayoutVars>
          <dgm:bulletEnabled val="1"/>
        </dgm:presLayoutVars>
      </dgm:prSet>
      <dgm:spPr/>
    </dgm:pt>
    <dgm:pt modelId="{BB67F11A-8BCB-4D30-B9BC-5B7A6C8AD11F}" type="pres">
      <dgm:prSet presAssocID="{D7AC5711-BA78-4FB1-813A-1211DA6A3E4F}" presName="Name25" presStyleLbl="parChTrans1D1" presStyleIdx="2" presStyleCnt="3"/>
      <dgm:spPr/>
    </dgm:pt>
    <dgm:pt modelId="{A49BEC30-BA3A-48D8-9C50-980EE7014D7A}" type="pres">
      <dgm:prSet presAssocID="{ADFB860E-4931-447C-8952-F71A885A9E60}" presName="node" presStyleCnt="0"/>
      <dgm:spPr/>
    </dgm:pt>
    <dgm:pt modelId="{E2C10DEA-BBD7-4BAD-9562-DC6D3FD383CD}" type="pres">
      <dgm:prSet presAssocID="{ADFB860E-4931-447C-8952-F71A885A9E60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C2F8C293-A59A-4753-B544-656662909F4F}" type="pres">
      <dgm:prSet presAssocID="{ADFB860E-4931-447C-8952-F71A885A9E60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94880D6E-1F3E-42A5-B8BF-5A79FADC88F0}" type="presOf" srcId="{68F842F8-9F5C-4E33-ABF1-68DAC6128854}" destId="{F5F58475-E4C0-4ED4-ABFE-F928499AC8B3}" srcOrd="0" destOrd="0" presId="urn:microsoft.com/office/officeart/2005/8/layout/radial2"/>
    <dgm:cxn modelId="{8F00104F-1919-4961-8299-6C6D3B3BE16C}" type="presOf" srcId="{2EF69DB9-8833-452B-A63A-781F41FE8BE2}" destId="{309EF96E-3E67-4241-959E-BAE08E772562}" srcOrd="0" destOrd="0" presId="urn:microsoft.com/office/officeart/2005/8/layout/radial2"/>
    <dgm:cxn modelId="{3AC96A4F-93A4-4CB4-A4BF-8E8CBF4ACF13}" srcId="{63A44996-733B-44C6-9AAB-7F0EA1A0E82B}" destId="{68F842F8-9F5C-4E33-ABF1-68DAC6128854}" srcOrd="1" destOrd="0" parTransId="{25CA2DB4-28FF-471A-A82A-D0B9C8C95DB2}" sibTransId="{4785D97B-250C-4A59-90C1-EAC1233F8C08}"/>
    <dgm:cxn modelId="{0BBBBC71-528B-48B5-8B25-FD9EB2160DDA}" type="presOf" srcId="{D7AC5711-BA78-4FB1-813A-1211DA6A3E4F}" destId="{BB67F11A-8BCB-4D30-B9BC-5B7A6C8AD11F}" srcOrd="0" destOrd="0" presId="urn:microsoft.com/office/officeart/2005/8/layout/radial2"/>
    <dgm:cxn modelId="{535A0487-3500-4A04-80C6-553AD1FB2652}" type="presOf" srcId="{25CA2DB4-28FF-471A-A82A-D0B9C8C95DB2}" destId="{77AC0987-7902-4E3B-BA7E-556F087378E7}" srcOrd="0" destOrd="0" presId="urn:microsoft.com/office/officeart/2005/8/layout/radial2"/>
    <dgm:cxn modelId="{9095C08A-F999-4C79-A84F-A82FFB397629}" type="presOf" srcId="{50B8160A-C863-4B69-8FAE-E469AB2ED008}" destId="{AD65B32B-B14F-4363-8700-3D35B3921AE8}" srcOrd="0" destOrd="0" presId="urn:microsoft.com/office/officeart/2005/8/layout/radial2"/>
    <dgm:cxn modelId="{72584E8E-8F24-49C5-AA18-FD8F2E415E3C}" type="presOf" srcId="{ADFB860E-4931-447C-8952-F71A885A9E60}" destId="{E2C10DEA-BBD7-4BAD-9562-DC6D3FD383CD}" srcOrd="0" destOrd="0" presId="urn:microsoft.com/office/officeart/2005/8/layout/radial2"/>
    <dgm:cxn modelId="{2AA39D90-04B5-4AE7-B059-11F40076FD87}" srcId="{63A44996-733B-44C6-9AAB-7F0EA1A0E82B}" destId="{ADFB860E-4931-447C-8952-F71A885A9E60}" srcOrd="2" destOrd="0" parTransId="{D7AC5711-BA78-4FB1-813A-1211DA6A3E4F}" sibTransId="{A636C6E6-0490-4A38-81B0-0885ACC81C53}"/>
    <dgm:cxn modelId="{955CBDC3-CB95-4642-B842-15C3BA4C5650}" type="presOf" srcId="{63A44996-733B-44C6-9AAB-7F0EA1A0E82B}" destId="{56ED694E-6E13-4282-A656-23222B43667F}" srcOrd="0" destOrd="0" presId="urn:microsoft.com/office/officeart/2005/8/layout/radial2"/>
    <dgm:cxn modelId="{6BBA06FB-199D-4DFA-9AD9-E6A1E86704F2}" srcId="{63A44996-733B-44C6-9AAB-7F0EA1A0E82B}" destId="{2EF69DB9-8833-452B-A63A-781F41FE8BE2}" srcOrd="0" destOrd="0" parTransId="{50B8160A-C863-4B69-8FAE-E469AB2ED008}" sibTransId="{4E22C54F-E783-42A4-900A-C4CE7864B6CE}"/>
    <dgm:cxn modelId="{A710E5D1-2416-460A-952A-2C1E82059664}" type="presParOf" srcId="{56ED694E-6E13-4282-A656-23222B43667F}" destId="{5F28308C-BA44-466D-B546-071F86A69C42}" srcOrd="0" destOrd="0" presId="urn:microsoft.com/office/officeart/2005/8/layout/radial2"/>
    <dgm:cxn modelId="{14E71035-D9CB-4FC7-AE29-F6DEA4699F58}" type="presParOf" srcId="{5F28308C-BA44-466D-B546-071F86A69C42}" destId="{EEF6F3AC-FC8A-4FEB-9008-EA4720C4999A}" srcOrd="0" destOrd="0" presId="urn:microsoft.com/office/officeart/2005/8/layout/radial2"/>
    <dgm:cxn modelId="{3BFE9DD5-A974-419B-AB7A-D5B633976BA2}" type="presParOf" srcId="{EEF6F3AC-FC8A-4FEB-9008-EA4720C4999A}" destId="{2F01EE0D-5C3C-4B08-B77D-FFFA6C8D7DB2}" srcOrd="0" destOrd="0" presId="urn:microsoft.com/office/officeart/2005/8/layout/radial2"/>
    <dgm:cxn modelId="{C5EF3B3E-689F-4F56-A960-51D0E8AED15D}" type="presParOf" srcId="{EEF6F3AC-FC8A-4FEB-9008-EA4720C4999A}" destId="{39488F8C-EB68-4086-A227-CA9FC7650FD6}" srcOrd="1" destOrd="0" presId="urn:microsoft.com/office/officeart/2005/8/layout/radial2"/>
    <dgm:cxn modelId="{D2F84EA7-BEED-40C6-9FD1-1A188757B41D}" type="presParOf" srcId="{5F28308C-BA44-466D-B546-071F86A69C42}" destId="{AD65B32B-B14F-4363-8700-3D35B3921AE8}" srcOrd="1" destOrd="0" presId="urn:microsoft.com/office/officeart/2005/8/layout/radial2"/>
    <dgm:cxn modelId="{B9317C5C-9B3E-4C9B-96AE-42C20847CBC9}" type="presParOf" srcId="{5F28308C-BA44-466D-B546-071F86A69C42}" destId="{DB612C5A-F9AC-4481-968F-ACE1F81F6F85}" srcOrd="2" destOrd="0" presId="urn:microsoft.com/office/officeart/2005/8/layout/radial2"/>
    <dgm:cxn modelId="{1710B280-82E0-40A1-9C1A-37C5154E09B9}" type="presParOf" srcId="{DB612C5A-F9AC-4481-968F-ACE1F81F6F85}" destId="{309EF96E-3E67-4241-959E-BAE08E772562}" srcOrd="0" destOrd="0" presId="urn:microsoft.com/office/officeart/2005/8/layout/radial2"/>
    <dgm:cxn modelId="{DD5AA325-C2CC-41A5-A960-0DEABBAE666B}" type="presParOf" srcId="{DB612C5A-F9AC-4481-968F-ACE1F81F6F85}" destId="{DCA3ED6D-1115-4007-B043-35CCB09715A4}" srcOrd="1" destOrd="0" presId="urn:microsoft.com/office/officeart/2005/8/layout/radial2"/>
    <dgm:cxn modelId="{9B474211-F76B-4DAA-B23E-C234C974D2BA}" type="presParOf" srcId="{5F28308C-BA44-466D-B546-071F86A69C42}" destId="{77AC0987-7902-4E3B-BA7E-556F087378E7}" srcOrd="3" destOrd="0" presId="urn:microsoft.com/office/officeart/2005/8/layout/radial2"/>
    <dgm:cxn modelId="{87B1D1AF-118E-41A6-9D40-12105FE836CD}" type="presParOf" srcId="{5F28308C-BA44-466D-B546-071F86A69C42}" destId="{61857E50-0D6B-4F9D-9A36-699B2F44DAF4}" srcOrd="4" destOrd="0" presId="urn:microsoft.com/office/officeart/2005/8/layout/radial2"/>
    <dgm:cxn modelId="{C764EE93-936D-4146-8C14-9963E0D8FFEA}" type="presParOf" srcId="{61857E50-0D6B-4F9D-9A36-699B2F44DAF4}" destId="{F5F58475-E4C0-4ED4-ABFE-F928499AC8B3}" srcOrd="0" destOrd="0" presId="urn:microsoft.com/office/officeart/2005/8/layout/radial2"/>
    <dgm:cxn modelId="{64F46AD6-1AF7-4063-8EE9-1B48E1E153D7}" type="presParOf" srcId="{61857E50-0D6B-4F9D-9A36-699B2F44DAF4}" destId="{4746B61B-E9AE-46B3-A611-6ADA8A20DE1E}" srcOrd="1" destOrd="0" presId="urn:microsoft.com/office/officeart/2005/8/layout/radial2"/>
    <dgm:cxn modelId="{E131AF28-034A-49BA-BF10-D5546DA2E0E7}" type="presParOf" srcId="{5F28308C-BA44-466D-B546-071F86A69C42}" destId="{BB67F11A-8BCB-4D30-B9BC-5B7A6C8AD11F}" srcOrd="5" destOrd="0" presId="urn:microsoft.com/office/officeart/2005/8/layout/radial2"/>
    <dgm:cxn modelId="{F46636FE-1038-45C6-B7E2-EB3BF21F6D33}" type="presParOf" srcId="{5F28308C-BA44-466D-B546-071F86A69C42}" destId="{A49BEC30-BA3A-48D8-9C50-980EE7014D7A}" srcOrd="6" destOrd="0" presId="urn:microsoft.com/office/officeart/2005/8/layout/radial2"/>
    <dgm:cxn modelId="{8A5A1AA8-6C1D-4EF0-B03B-933B46705C47}" type="presParOf" srcId="{A49BEC30-BA3A-48D8-9C50-980EE7014D7A}" destId="{E2C10DEA-BBD7-4BAD-9562-DC6D3FD383CD}" srcOrd="0" destOrd="0" presId="urn:microsoft.com/office/officeart/2005/8/layout/radial2"/>
    <dgm:cxn modelId="{380FDBCA-D4B7-4CCD-AA10-38C9D38E3477}" type="presParOf" srcId="{A49BEC30-BA3A-48D8-9C50-980EE7014D7A}" destId="{C2F8C293-A59A-4753-B544-656662909F4F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5DE8A8-1D04-45D4-A18B-6E85C3AEFB5B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B6B974B7-71F4-4CAD-8EB9-A64A68FB9966}">
      <dgm:prSet phldrT="[Text]"/>
      <dgm:spPr/>
      <dgm:t>
        <a:bodyPr/>
        <a:lstStyle/>
        <a:p>
          <a:r>
            <a:rPr lang="en-IN" b="1" dirty="0"/>
            <a:t>API Integration</a:t>
          </a:r>
        </a:p>
      </dgm:t>
    </dgm:pt>
    <dgm:pt modelId="{D8787CA1-2E28-4570-927A-64C5A594EAE9}" type="parTrans" cxnId="{55F7F3AB-EC8D-41F5-9799-9B10F46BF255}">
      <dgm:prSet/>
      <dgm:spPr/>
      <dgm:t>
        <a:bodyPr/>
        <a:lstStyle/>
        <a:p>
          <a:endParaRPr lang="en-IN"/>
        </a:p>
      </dgm:t>
    </dgm:pt>
    <dgm:pt modelId="{CFA106C0-3811-4967-8F34-27AF892327C6}" type="sibTrans" cxnId="{55F7F3AB-EC8D-41F5-9799-9B10F46BF255}">
      <dgm:prSet/>
      <dgm:spPr/>
      <dgm:t>
        <a:bodyPr/>
        <a:lstStyle/>
        <a:p>
          <a:endParaRPr lang="en-IN"/>
        </a:p>
      </dgm:t>
    </dgm:pt>
    <dgm:pt modelId="{A07CF370-F7D2-4F29-A15E-65C711C4502E}">
      <dgm:prSet phldrT="[Text]"/>
      <dgm:spPr/>
      <dgm:t>
        <a:bodyPr/>
        <a:lstStyle/>
        <a:p>
          <a:r>
            <a:rPr lang="en-IN" b="1" dirty="0"/>
            <a:t>Database Storage</a:t>
          </a:r>
        </a:p>
      </dgm:t>
    </dgm:pt>
    <dgm:pt modelId="{B8923B0F-C0ED-4DA9-8B25-B5DD31650C14}" type="parTrans" cxnId="{5072F90E-CAC9-4A3F-9F2C-9C2D3056ECC2}">
      <dgm:prSet/>
      <dgm:spPr/>
      <dgm:t>
        <a:bodyPr/>
        <a:lstStyle/>
        <a:p>
          <a:endParaRPr lang="en-IN"/>
        </a:p>
      </dgm:t>
    </dgm:pt>
    <dgm:pt modelId="{1043589E-D4CB-4F1B-AD77-5F3988F91D50}" type="sibTrans" cxnId="{5072F90E-CAC9-4A3F-9F2C-9C2D3056ECC2}">
      <dgm:prSet/>
      <dgm:spPr/>
      <dgm:t>
        <a:bodyPr/>
        <a:lstStyle/>
        <a:p>
          <a:endParaRPr lang="en-IN"/>
        </a:p>
      </dgm:t>
    </dgm:pt>
    <dgm:pt modelId="{16197C4B-10C1-4A2B-BC3E-5A80FB89D083}">
      <dgm:prSet phldrT="[Text]"/>
      <dgm:spPr/>
      <dgm:t>
        <a:bodyPr/>
        <a:lstStyle/>
        <a:p>
          <a:r>
            <a:rPr lang="en-IN" b="1" dirty="0"/>
            <a:t>Visualization</a:t>
          </a:r>
        </a:p>
      </dgm:t>
    </dgm:pt>
    <dgm:pt modelId="{039D65AA-0534-4371-9489-1BACCE012112}" type="parTrans" cxnId="{8B710DB5-F008-44D6-B559-FBC94A8E66DC}">
      <dgm:prSet/>
      <dgm:spPr/>
      <dgm:t>
        <a:bodyPr/>
        <a:lstStyle/>
        <a:p>
          <a:endParaRPr lang="en-IN"/>
        </a:p>
      </dgm:t>
    </dgm:pt>
    <dgm:pt modelId="{67280EC4-4ABE-449C-B7DD-1B0D9EFDE630}" type="sibTrans" cxnId="{8B710DB5-F008-44D6-B559-FBC94A8E66DC}">
      <dgm:prSet/>
      <dgm:spPr/>
      <dgm:t>
        <a:bodyPr/>
        <a:lstStyle/>
        <a:p>
          <a:endParaRPr lang="en-IN"/>
        </a:p>
      </dgm:t>
    </dgm:pt>
    <dgm:pt modelId="{BF8EC814-B09E-433E-912F-14691A40F0A5}">
      <dgm:prSet/>
      <dgm:spPr/>
      <dgm:t>
        <a:bodyPr/>
        <a:lstStyle/>
        <a:p>
          <a:r>
            <a:rPr lang="en-IN" b="1" dirty="0"/>
            <a:t>Data Parsing</a:t>
          </a:r>
        </a:p>
      </dgm:t>
    </dgm:pt>
    <dgm:pt modelId="{E6C35389-A53E-44F5-8C74-81E7A0DAC53F}" type="parTrans" cxnId="{8B40AD37-847E-4A8D-B615-78150804F53B}">
      <dgm:prSet/>
      <dgm:spPr/>
      <dgm:t>
        <a:bodyPr/>
        <a:lstStyle/>
        <a:p>
          <a:endParaRPr lang="en-IN"/>
        </a:p>
      </dgm:t>
    </dgm:pt>
    <dgm:pt modelId="{3FEBBB9E-6111-46B4-AEFC-D696BDF6B348}" type="sibTrans" cxnId="{8B40AD37-847E-4A8D-B615-78150804F53B}">
      <dgm:prSet/>
      <dgm:spPr/>
      <dgm:t>
        <a:bodyPr/>
        <a:lstStyle/>
        <a:p>
          <a:endParaRPr lang="en-IN"/>
        </a:p>
      </dgm:t>
    </dgm:pt>
    <dgm:pt modelId="{E3ACB162-BACF-4F11-A3F3-73E28CB7A920}">
      <dgm:prSet/>
      <dgm:spPr/>
      <dgm:t>
        <a:bodyPr/>
        <a:lstStyle/>
        <a:p>
          <a:r>
            <a:rPr lang="en-IN" b="1" dirty="0"/>
            <a:t>Data Cleaning</a:t>
          </a:r>
        </a:p>
      </dgm:t>
    </dgm:pt>
    <dgm:pt modelId="{121BB307-E08B-4524-AC74-A600EE833DAD}" type="parTrans" cxnId="{13A5D66D-FD5F-480B-B480-C95A3EA3FA1F}">
      <dgm:prSet/>
      <dgm:spPr/>
      <dgm:t>
        <a:bodyPr/>
        <a:lstStyle/>
        <a:p>
          <a:endParaRPr lang="en-IN"/>
        </a:p>
      </dgm:t>
    </dgm:pt>
    <dgm:pt modelId="{C20B315E-07FE-46DD-A220-8E9F13B3A739}" type="sibTrans" cxnId="{13A5D66D-FD5F-480B-B480-C95A3EA3FA1F}">
      <dgm:prSet/>
      <dgm:spPr/>
      <dgm:t>
        <a:bodyPr/>
        <a:lstStyle/>
        <a:p>
          <a:endParaRPr lang="en-IN"/>
        </a:p>
      </dgm:t>
    </dgm:pt>
    <dgm:pt modelId="{3376D50E-3FF1-407C-9E04-280F4B384614}" type="pres">
      <dgm:prSet presAssocID="{535DE8A8-1D04-45D4-A18B-6E85C3AEFB5B}" presName="Name0" presStyleCnt="0">
        <dgm:presLayoutVars>
          <dgm:dir/>
          <dgm:animLvl val="lvl"/>
          <dgm:resizeHandles val="exact"/>
        </dgm:presLayoutVars>
      </dgm:prSet>
      <dgm:spPr/>
    </dgm:pt>
    <dgm:pt modelId="{61688CC4-CDC8-44CF-B903-50641C7450D5}" type="pres">
      <dgm:prSet presAssocID="{B6B974B7-71F4-4CAD-8EB9-A64A68FB9966}" presName="linNode" presStyleCnt="0"/>
      <dgm:spPr/>
    </dgm:pt>
    <dgm:pt modelId="{DA54821B-BCB9-47D9-9148-D2ECEF75C53B}" type="pres">
      <dgm:prSet presAssocID="{B6B974B7-71F4-4CAD-8EB9-A64A68FB996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31F8D13D-D416-4EDC-98F8-D9B1F856C031}" type="pres">
      <dgm:prSet presAssocID="{CFA106C0-3811-4967-8F34-27AF892327C6}" presName="sp" presStyleCnt="0"/>
      <dgm:spPr/>
    </dgm:pt>
    <dgm:pt modelId="{5C91B8CB-2566-4EDB-86E5-D64365AC8206}" type="pres">
      <dgm:prSet presAssocID="{BF8EC814-B09E-433E-912F-14691A40F0A5}" presName="linNode" presStyleCnt="0"/>
      <dgm:spPr/>
    </dgm:pt>
    <dgm:pt modelId="{CB5E529A-B34B-48ED-9B55-71498E28066E}" type="pres">
      <dgm:prSet presAssocID="{BF8EC814-B09E-433E-912F-14691A40F0A5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B383D567-9BF6-4BC0-9D62-CA681D40D847}" type="pres">
      <dgm:prSet presAssocID="{3FEBBB9E-6111-46B4-AEFC-D696BDF6B348}" presName="sp" presStyleCnt="0"/>
      <dgm:spPr/>
    </dgm:pt>
    <dgm:pt modelId="{F3340E44-4001-4C9A-AD72-18BF26A9D111}" type="pres">
      <dgm:prSet presAssocID="{E3ACB162-BACF-4F11-A3F3-73E28CB7A920}" presName="linNode" presStyleCnt="0"/>
      <dgm:spPr/>
    </dgm:pt>
    <dgm:pt modelId="{C0154474-3CBD-4D00-9BA8-2566068EA98E}" type="pres">
      <dgm:prSet presAssocID="{E3ACB162-BACF-4F11-A3F3-73E28CB7A920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AC88515C-9E37-4070-9763-5FAEB88E44AF}" type="pres">
      <dgm:prSet presAssocID="{C20B315E-07FE-46DD-A220-8E9F13B3A739}" presName="sp" presStyleCnt="0"/>
      <dgm:spPr/>
    </dgm:pt>
    <dgm:pt modelId="{A7AF9EED-DEA5-4944-BF96-2E7AD9840CB7}" type="pres">
      <dgm:prSet presAssocID="{A07CF370-F7D2-4F29-A15E-65C711C4502E}" presName="linNode" presStyleCnt="0"/>
      <dgm:spPr/>
    </dgm:pt>
    <dgm:pt modelId="{6B81F311-051B-4A5A-9A41-CC91A597CD0C}" type="pres">
      <dgm:prSet presAssocID="{A07CF370-F7D2-4F29-A15E-65C711C4502E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55EB9E16-ECFC-41AF-8DD8-C78D2D89D0A6}" type="pres">
      <dgm:prSet presAssocID="{1043589E-D4CB-4F1B-AD77-5F3988F91D50}" presName="sp" presStyleCnt="0"/>
      <dgm:spPr/>
    </dgm:pt>
    <dgm:pt modelId="{74D75126-CF8B-4AF2-ACA2-75CBA869F705}" type="pres">
      <dgm:prSet presAssocID="{16197C4B-10C1-4A2B-BC3E-5A80FB89D083}" presName="linNode" presStyleCnt="0"/>
      <dgm:spPr/>
    </dgm:pt>
    <dgm:pt modelId="{73BFC9A2-BD28-4445-9D9E-27C7A23F6932}" type="pres">
      <dgm:prSet presAssocID="{16197C4B-10C1-4A2B-BC3E-5A80FB89D083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5072F90E-CAC9-4A3F-9F2C-9C2D3056ECC2}" srcId="{535DE8A8-1D04-45D4-A18B-6E85C3AEFB5B}" destId="{A07CF370-F7D2-4F29-A15E-65C711C4502E}" srcOrd="3" destOrd="0" parTransId="{B8923B0F-C0ED-4DA9-8B25-B5DD31650C14}" sibTransId="{1043589E-D4CB-4F1B-AD77-5F3988F91D50}"/>
    <dgm:cxn modelId="{8B40AD37-847E-4A8D-B615-78150804F53B}" srcId="{535DE8A8-1D04-45D4-A18B-6E85C3AEFB5B}" destId="{BF8EC814-B09E-433E-912F-14691A40F0A5}" srcOrd="1" destOrd="0" parTransId="{E6C35389-A53E-44F5-8C74-81E7A0DAC53F}" sibTransId="{3FEBBB9E-6111-46B4-AEFC-D696BDF6B348}"/>
    <dgm:cxn modelId="{840D9E44-CA9A-4A9B-A3EA-6D428118E1E8}" type="presOf" srcId="{A07CF370-F7D2-4F29-A15E-65C711C4502E}" destId="{6B81F311-051B-4A5A-9A41-CC91A597CD0C}" srcOrd="0" destOrd="0" presId="urn:microsoft.com/office/officeart/2005/8/layout/vList5"/>
    <dgm:cxn modelId="{13A5D66D-FD5F-480B-B480-C95A3EA3FA1F}" srcId="{535DE8A8-1D04-45D4-A18B-6E85C3AEFB5B}" destId="{E3ACB162-BACF-4F11-A3F3-73E28CB7A920}" srcOrd="2" destOrd="0" parTransId="{121BB307-E08B-4524-AC74-A600EE833DAD}" sibTransId="{C20B315E-07FE-46DD-A220-8E9F13B3A739}"/>
    <dgm:cxn modelId="{E6058DA9-9E3A-4DC7-839D-B158B932F072}" type="presOf" srcId="{B6B974B7-71F4-4CAD-8EB9-A64A68FB9966}" destId="{DA54821B-BCB9-47D9-9148-D2ECEF75C53B}" srcOrd="0" destOrd="0" presId="urn:microsoft.com/office/officeart/2005/8/layout/vList5"/>
    <dgm:cxn modelId="{D80B79AB-2DBE-412C-9A1F-E254E484272B}" type="presOf" srcId="{BF8EC814-B09E-433E-912F-14691A40F0A5}" destId="{CB5E529A-B34B-48ED-9B55-71498E28066E}" srcOrd="0" destOrd="0" presId="urn:microsoft.com/office/officeart/2005/8/layout/vList5"/>
    <dgm:cxn modelId="{55F7F3AB-EC8D-41F5-9799-9B10F46BF255}" srcId="{535DE8A8-1D04-45D4-A18B-6E85C3AEFB5B}" destId="{B6B974B7-71F4-4CAD-8EB9-A64A68FB9966}" srcOrd="0" destOrd="0" parTransId="{D8787CA1-2E28-4570-927A-64C5A594EAE9}" sibTransId="{CFA106C0-3811-4967-8F34-27AF892327C6}"/>
    <dgm:cxn modelId="{8B710DB5-F008-44D6-B559-FBC94A8E66DC}" srcId="{535DE8A8-1D04-45D4-A18B-6E85C3AEFB5B}" destId="{16197C4B-10C1-4A2B-BC3E-5A80FB89D083}" srcOrd="4" destOrd="0" parTransId="{039D65AA-0534-4371-9489-1BACCE012112}" sibTransId="{67280EC4-4ABE-449C-B7DD-1B0D9EFDE630}"/>
    <dgm:cxn modelId="{DAB160C3-7C08-41EC-ACB3-5D3162AF37B4}" type="presOf" srcId="{16197C4B-10C1-4A2B-BC3E-5A80FB89D083}" destId="{73BFC9A2-BD28-4445-9D9E-27C7A23F6932}" srcOrd="0" destOrd="0" presId="urn:microsoft.com/office/officeart/2005/8/layout/vList5"/>
    <dgm:cxn modelId="{E72200E9-4ADD-4D6F-8152-7A980FC88B57}" type="presOf" srcId="{535DE8A8-1D04-45D4-A18B-6E85C3AEFB5B}" destId="{3376D50E-3FF1-407C-9E04-280F4B384614}" srcOrd="0" destOrd="0" presId="urn:microsoft.com/office/officeart/2005/8/layout/vList5"/>
    <dgm:cxn modelId="{EF1D02FF-1C0F-4EF4-9054-DA18A491131A}" type="presOf" srcId="{E3ACB162-BACF-4F11-A3F3-73E28CB7A920}" destId="{C0154474-3CBD-4D00-9BA8-2566068EA98E}" srcOrd="0" destOrd="0" presId="urn:microsoft.com/office/officeart/2005/8/layout/vList5"/>
    <dgm:cxn modelId="{CB679D99-8FF2-4AD4-9525-6DD58EC348B1}" type="presParOf" srcId="{3376D50E-3FF1-407C-9E04-280F4B384614}" destId="{61688CC4-CDC8-44CF-B903-50641C7450D5}" srcOrd="0" destOrd="0" presId="urn:microsoft.com/office/officeart/2005/8/layout/vList5"/>
    <dgm:cxn modelId="{9C2D5E68-B227-4C80-9E22-17FEB77A81FE}" type="presParOf" srcId="{61688CC4-CDC8-44CF-B903-50641C7450D5}" destId="{DA54821B-BCB9-47D9-9148-D2ECEF75C53B}" srcOrd="0" destOrd="0" presId="urn:microsoft.com/office/officeart/2005/8/layout/vList5"/>
    <dgm:cxn modelId="{5DAABD3A-99F3-41B5-9427-BCD264C0A6D4}" type="presParOf" srcId="{3376D50E-3FF1-407C-9E04-280F4B384614}" destId="{31F8D13D-D416-4EDC-98F8-D9B1F856C031}" srcOrd="1" destOrd="0" presId="urn:microsoft.com/office/officeart/2005/8/layout/vList5"/>
    <dgm:cxn modelId="{6C896238-8018-4A26-8FC1-15C4E225999C}" type="presParOf" srcId="{3376D50E-3FF1-407C-9E04-280F4B384614}" destId="{5C91B8CB-2566-4EDB-86E5-D64365AC8206}" srcOrd="2" destOrd="0" presId="urn:microsoft.com/office/officeart/2005/8/layout/vList5"/>
    <dgm:cxn modelId="{2886655D-AE9A-4715-BD02-42E53C2CAE21}" type="presParOf" srcId="{5C91B8CB-2566-4EDB-86E5-D64365AC8206}" destId="{CB5E529A-B34B-48ED-9B55-71498E28066E}" srcOrd="0" destOrd="0" presId="urn:microsoft.com/office/officeart/2005/8/layout/vList5"/>
    <dgm:cxn modelId="{D954D62E-4C92-42E2-8D9E-8D14676CF8B1}" type="presParOf" srcId="{3376D50E-3FF1-407C-9E04-280F4B384614}" destId="{B383D567-9BF6-4BC0-9D62-CA681D40D847}" srcOrd="3" destOrd="0" presId="urn:microsoft.com/office/officeart/2005/8/layout/vList5"/>
    <dgm:cxn modelId="{64A14536-D5F9-4566-B664-3FA8ED53C89A}" type="presParOf" srcId="{3376D50E-3FF1-407C-9E04-280F4B384614}" destId="{F3340E44-4001-4C9A-AD72-18BF26A9D111}" srcOrd="4" destOrd="0" presId="urn:microsoft.com/office/officeart/2005/8/layout/vList5"/>
    <dgm:cxn modelId="{0179664F-8995-413A-9D3B-6C15FB6F7158}" type="presParOf" srcId="{F3340E44-4001-4C9A-AD72-18BF26A9D111}" destId="{C0154474-3CBD-4D00-9BA8-2566068EA98E}" srcOrd="0" destOrd="0" presId="urn:microsoft.com/office/officeart/2005/8/layout/vList5"/>
    <dgm:cxn modelId="{18E215DA-5C54-40B3-A222-3303D9815C17}" type="presParOf" srcId="{3376D50E-3FF1-407C-9E04-280F4B384614}" destId="{AC88515C-9E37-4070-9763-5FAEB88E44AF}" srcOrd="5" destOrd="0" presId="urn:microsoft.com/office/officeart/2005/8/layout/vList5"/>
    <dgm:cxn modelId="{A5BC1BDA-5971-4443-8FA7-746CF0FDAF8A}" type="presParOf" srcId="{3376D50E-3FF1-407C-9E04-280F4B384614}" destId="{A7AF9EED-DEA5-4944-BF96-2E7AD9840CB7}" srcOrd="6" destOrd="0" presId="urn:microsoft.com/office/officeart/2005/8/layout/vList5"/>
    <dgm:cxn modelId="{C7807099-97DA-4EFC-8EC5-B644724AA529}" type="presParOf" srcId="{A7AF9EED-DEA5-4944-BF96-2E7AD9840CB7}" destId="{6B81F311-051B-4A5A-9A41-CC91A597CD0C}" srcOrd="0" destOrd="0" presId="urn:microsoft.com/office/officeart/2005/8/layout/vList5"/>
    <dgm:cxn modelId="{4F92AFBF-3EDE-4349-A74B-D56E87B24DA7}" type="presParOf" srcId="{3376D50E-3FF1-407C-9E04-280F4B384614}" destId="{55EB9E16-ECFC-41AF-8DD8-C78D2D89D0A6}" srcOrd="7" destOrd="0" presId="urn:microsoft.com/office/officeart/2005/8/layout/vList5"/>
    <dgm:cxn modelId="{0DDA2DF2-983C-466C-9778-95BE62A12985}" type="presParOf" srcId="{3376D50E-3FF1-407C-9E04-280F4B384614}" destId="{74D75126-CF8B-4AF2-ACA2-75CBA869F705}" srcOrd="8" destOrd="0" presId="urn:microsoft.com/office/officeart/2005/8/layout/vList5"/>
    <dgm:cxn modelId="{9668767E-D71F-4F49-BC2B-53A488A25941}" type="presParOf" srcId="{74D75126-CF8B-4AF2-ACA2-75CBA869F705}" destId="{73BFC9A2-BD28-4445-9D9E-27C7A23F693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53182B-3550-4B49-82BE-68C7564F5800}" type="doc">
      <dgm:prSet loTypeId="urn:microsoft.com/office/officeart/2005/8/layout/radial4" loCatId="relationship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IN"/>
        </a:p>
      </dgm:t>
    </dgm:pt>
    <dgm:pt modelId="{E362C142-D06C-45D9-8670-96DCA3536BD0}">
      <dgm:prSet phldrT="[Text]"/>
      <dgm:spPr/>
      <dgm:t>
        <a:bodyPr/>
        <a:lstStyle/>
        <a:p>
          <a:r>
            <a:rPr lang="en-IN" b="1" dirty="0"/>
            <a:t>Challenges</a:t>
          </a:r>
        </a:p>
      </dgm:t>
    </dgm:pt>
    <dgm:pt modelId="{9F635F6C-3289-4759-A9D4-B171286A6C3E}" type="parTrans" cxnId="{FA258FC8-CFD4-4028-91BD-539FC46B0552}">
      <dgm:prSet/>
      <dgm:spPr/>
      <dgm:t>
        <a:bodyPr/>
        <a:lstStyle/>
        <a:p>
          <a:endParaRPr lang="en-IN"/>
        </a:p>
      </dgm:t>
    </dgm:pt>
    <dgm:pt modelId="{9A38E05D-BC70-4316-86EE-1F22D096ABD0}" type="sibTrans" cxnId="{FA258FC8-CFD4-4028-91BD-539FC46B0552}">
      <dgm:prSet/>
      <dgm:spPr/>
      <dgm:t>
        <a:bodyPr/>
        <a:lstStyle/>
        <a:p>
          <a:endParaRPr lang="en-IN"/>
        </a:p>
      </dgm:t>
    </dgm:pt>
    <dgm:pt modelId="{9EE19262-ABE0-43BA-B331-249CC324E910}">
      <dgm:prSet phldrT="[Text]"/>
      <dgm:spPr/>
      <dgm:t>
        <a:bodyPr/>
        <a:lstStyle/>
        <a:p>
          <a:r>
            <a:rPr lang="en-IN" dirty="0"/>
            <a:t>API Rate Limits</a:t>
          </a:r>
        </a:p>
      </dgm:t>
    </dgm:pt>
    <dgm:pt modelId="{53D545D3-A1C3-483B-8CE1-916DC7EB8B2A}" type="parTrans" cxnId="{1C599FF9-337B-4841-8718-9D740CC1B8CF}">
      <dgm:prSet/>
      <dgm:spPr/>
      <dgm:t>
        <a:bodyPr/>
        <a:lstStyle/>
        <a:p>
          <a:endParaRPr lang="en-IN"/>
        </a:p>
      </dgm:t>
    </dgm:pt>
    <dgm:pt modelId="{C500C969-BBE7-4D83-BD55-2B6F0DC59637}" type="sibTrans" cxnId="{1C599FF9-337B-4841-8718-9D740CC1B8CF}">
      <dgm:prSet/>
      <dgm:spPr/>
      <dgm:t>
        <a:bodyPr/>
        <a:lstStyle/>
        <a:p>
          <a:endParaRPr lang="en-IN"/>
        </a:p>
      </dgm:t>
    </dgm:pt>
    <dgm:pt modelId="{0539E34E-887A-4C6B-83BB-801D9D82FD03}">
      <dgm:prSet phldrT="[Text]"/>
      <dgm:spPr/>
      <dgm:t>
        <a:bodyPr/>
        <a:lstStyle/>
        <a:p>
          <a:r>
            <a:rPr lang="en-IN" b="0" dirty="0"/>
            <a:t>Handling Missing Data</a:t>
          </a:r>
        </a:p>
      </dgm:t>
    </dgm:pt>
    <dgm:pt modelId="{FC69DFC2-AE09-4820-8CE6-C3174B1F3113}" type="parTrans" cxnId="{15B00185-7BCD-4C17-A007-8B2405057650}">
      <dgm:prSet/>
      <dgm:spPr/>
      <dgm:t>
        <a:bodyPr/>
        <a:lstStyle/>
        <a:p>
          <a:endParaRPr lang="en-IN"/>
        </a:p>
      </dgm:t>
    </dgm:pt>
    <dgm:pt modelId="{4FE62B50-49D9-4285-B6B6-F8175BB529EC}" type="sibTrans" cxnId="{15B00185-7BCD-4C17-A007-8B2405057650}">
      <dgm:prSet/>
      <dgm:spPr/>
      <dgm:t>
        <a:bodyPr/>
        <a:lstStyle/>
        <a:p>
          <a:endParaRPr lang="en-IN"/>
        </a:p>
      </dgm:t>
    </dgm:pt>
    <dgm:pt modelId="{2BFCC403-3AEF-48D8-8A9D-A75CDA30CA66}">
      <dgm:prSet phldrT="[Text]"/>
      <dgm:spPr/>
      <dgm:t>
        <a:bodyPr/>
        <a:lstStyle/>
        <a:p>
          <a:r>
            <a:rPr lang="en-IN" dirty="0"/>
            <a:t>Data Normalization</a:t>
          </a:r>
        </a:p>
      </dgm:t>
    </dgm:pt>
    <dgm:pt modelId="{A5792507-B818-4914-9168-213BD6BC1E10}" type="parTrans" cxnId="{D36B0A3D-D843-4C1E-8867-0B69A95DB296}">
      <dgm:prSet/>
      <dgm:spPr/>
      <dgm:t>
        <a:bodyPr/>
        <a:lstStyle/>
        <a:p>
          <a:endParaRPr lang="en-IN"/>
        </a:p>
      </dgm:t>
    </dgm:pt>
    <dgm:pt modelId="{20AEA369-9F42-433D-9D27-11D4D5D5B94C}" type="sibTrans" cxnId="{D36B0A3D-D843-4C1E-8867-0B69A95DB296}">
      <dgm:prSet/>
      <dgm:spPr/>
      <dgm:t>
        <a:bodyPr/>
        <a:lstStyle/>
        <a:p>
          <a:endParaRPr lang="en-IN"/>
        </a:p>
      </dgm:t>
    </dgm:pt>
    <dgm:pt modelId="{12C220E7-4C44-4B4C-BD61-A51DC8BC329A}" type="pres">
      <dgm:prSet presAssocID="{1153182B-3550-4B49-82BE-68C7564F580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0AB507D-5CD4-4978-846C-D7EB0251DA88}" type="pres">
      <dgm:prSet presAssocID="{E362C142-D06C-45D9-8670-96DCA3536BD0}" presName="centerShape" presStyleLbl="node0" presStyleIdx="0" presStyleCnt="1"/>
      <dgm:spPr/>
    </dgm:pt>
    <dgm:pt modelId="{C901647E-1F33-40AC-915D-05D86D9F0196}" type="pres">
      <dgm:prSet presAssocID="{53D545D3-A1C3-483B-8CE1-916DC7EB8B2A}" presName="parTrans" presStyleLbl="bgSibTrans2D1" presStyleIdx="0" presStyleCnt="3"/>
      <dgm:spPr/>
    </dgm:pt>
    <dgm:pt modelId="{D9C1FEE7-EFB7-41DA-95FC-71F925578001}" type="pres">
      <dgm:prSet presAssocID="{9EE19262-ABE0-43BA-B331-249CC324E910}" presName="node" presStyleLbl="node1" presStyleIdx="0" presStyleCnt="3">
        <dgm:presLayoutVars>
          <dgm:bulletEnabled val="1"/>
        </dgm:presLayoutVars>
      </dgm:prSet>
      <dgm:spPr/>
    </dgm:pt>
    <dgm:pt modelId="{A76E4386-07CD-4344-97AB-874CD7A94E1B}" type="pres">
      <dgm:prSet presAssocID="{FC69DFC2-AE09-4820-8CE6-C3174B1F3113}" presName="parTrans" presStyleLbl="bgSibTrans2D1" presStyleIdx="1" presStyleCnt="3"/>
      <dgm:spPr/>
    </dgm:pt>
    <dgm:pt modelId="{ABAAD091-6C72-48AE-B1B0-492CECCB55F4}" type="pres">
      <dgm:prSet presAssocID="{0539E34E-887A-4C6B-83BB-801D9D82FD03}" presName="node" presStyleLbl="node1" presStyleIdx="1" presStyleCnt="3">
        <dgm:presLayoutVars>
          <dgm:bulletEnabled val="1"/>
        </dgm:presLayoutVars>
      </dgm:prSet>
      <dgm:spPr/>
    </dgm:pt>
    <dgm:pt modelId="{A9A9472C-9CA7-45B2-AF94-B999B308C052}" type="pres">
      <dgm:prSet presAssocID="{A5792507-B818-4914-9168-213BD6BC1E10}" presName="parTrans" presStyleLbl="bgSibTrans2D1" presStyleIdx="2" presStyleCnt="3"/>
      <dgm:spPr/>
    </dgm:pt>
    <dgm:pt modelId="{97BB121F-C55C-48D1-ABC7-1B92D9405199}" type="pres">
      <dgm:prSet presAssocID="{2BFCC403-3AEF-48D8-8A9D-A75CDA30CA66}" presName="node" presStyleLbl="node1" presStyleIdx="2" presStyleCnt="3">
        <dgm:presLayoutVars>
          <dgm:bulletEnabled val="1"/>
        </dgm:presLayoutVars>
      </dgm:prSet>
      <dgm:spPr/>
    </dgm:pt>
  </dgm:ptLst>
  <dgm:cxnLst>
    <dgm:cxn modelId="{8B901B21-1971-4607-89C1-B5F65BAD489C}" type="presOf" srcId="{1153182B-3550-4B49-82BE-68C7564F5800}" destId="{12C220E7-4C44-4B4C-BD61-A51DC8BC329A}" srcOrd="0" destOrd="0" presId="urn:microsoft.com/office/officeart/2005/8/layout/radial4"/>
    <dgm:cxn modelId="{D36B0A3D-D843-4C1E-8867-0B69A95DB296}" srcId="{E362C142-D06C-45D9-8670-96DCA3536BD0}" destId="{2BFCC403-3AEF-48D8-8A9D-A75CDA30CA66}" srcOrd="2" destOrd="0" parTransId="{A5792507-B818-4914-9168-213BD6BC1E10}" sibTransId="{20AEA369-9F42-433D-9D27-11D4D5D5B94C}"/>
    <dgm:cxn modelId="{514E6151-03EC-4222-A3DA-B3C781AF7238}" type="presOf" srcId="{FC69DFC2-AE09-4820-8CE6-C3174B1F3113}" destId="{A76E4386-07CD-4344-97AB-874CD7A94E1B}" srcOrd="0" destOrd="0" presId="urn:microsoft.com/office/officeart/2005/8/layout/radial4"/>
    <dgm:cxn modelId="{15B00185-7BCD-4C17-A007-8B2405057650}" srcId="{E362C142-D06C-45D9-8670-96DCA3536BD0}" destId="{0539E34E-887A-4C6B-83BB-801D9D82FD03}" srcOrd="1" destOrd="0" parTransId="{FC69DFC2-AE09-4820-8CE6-C3174B1F3113}" sibTransId="{4FE62B50-49D9-4285-B6B6-F8175BB529EC}"/>
    <dgm:cxn modelId="{DB491EB6-B714-4B4A-A2C4-3365E59BB795}" type="presOf" srcId="{A5792507-B818-4914-9168-213BD6BC1E10}" destId="{A9A9472C-9CA7-45B2-AF94-B999B308C052}" srcOrd="0" destOrd="0" presId="urn:microsoft.com/office/officeart/2005/8/layout/radial4"/>
    <dgm:cxn modelId="{D7E79ABC-14C2-4C42-87C6-E6C18DAEBD5C}" type="presOf" srcId="{E362C142-D06C-45D9-8670-96DCA3536BD0}" destId="{D0AB507D-5CD4-4978-846C-D7EB0251DA88}" srcOrd="0" destOrd="0" presId="urn:microsoft.com/office/officeart/2005/8/layout/radial4"/>
    <dgm:cxn modelId="{FA258FC8-CFD4-4028-91BD-539FC46B0552}" srcId="{1153182B-3550-4B49-82BE-68C7564F5800}" destId="{E362C142-D06C-45D9-8670-96DCA3536BD0}" srcOrd="0" destOrd="0" parTransId="{9F635F6C-3289-4759-A9D4-B171286A6C3E}" sibTransId="{9A38E05D-BC70-4316-86EE-1F22D096ABD0}"/>
    <dgm:cxn modelId="{C08E5FC9-AD9D-404C-9377-EDB5774CF690}" type="presOf" srcId="{0539E34E-887A-4C6B-83BB-801D9D82FD03}" destId="{ABAAD091-6C72-48AE-B1B0-492CECCB55F4}" srcOrd="0" destOrd="0" presId="urn:microsoft.com/office/officeart/2005/8/layout/radial4"/>
    <dgm:cxn modelId="{36CABDE4-4098-4141-B2D0-945E5BC03780}" type="presOf" srcId="{9EE19262-ABE0-43BA-B331-249CC324E910}" destId="{D9C1FEE7-EFB7-41DA-95FC-71F925578001}" srcOrd="0" destOrd="0" presId="urn:microsoft.com/office/officeart/2005/8/layout/radial4"/>
    <dgm:cxn modelId="{951177ED-E5E9-4F56-B716-F949AE5857A2}" type="presOf" srcId="{53D545D3-A1C3-483B-8CE1-916DC7EB8B2A}" destId="{C901647E-1F33-40AC-915D-05D86D9F0196}" srcOrd="0" destOrd="0" presId="urn:microsoft.com/office/officeart/2005/8/layout/radial4"/>
    <dgm:cxn modelId="{1C599FF9-337B-4841-8718-9D740CC1B8CF}" srcId="{E362C142-D06C-45D9-8670-96DCA3536BD0}" destId="{9EE19262-ABE0-43BA-B331-249CC324E910}" srcOrd="0" destOrd="0" parTransId="{53D545D3-A1C3-483B-8CE1-916DC7EB8B2A}" sibTransId="{C500C969-BBE7-4D83-BD55-2B6F0DC59637}"/>
    <dgm:cxn modelId="{AEF5A3FD-4D49-4FA4-BA6F-2993C4882342}" type="presOf" srcId="{2BFCC403-3AEF-48D8-8A9D-A75CDA30CA66}" destId="{97BB121F-C55C-48D1-ABC7-1B92D9405199}" srcOrd="0" destOrd="0" presId="urn:microsoft.com/office/officeart/2005/8/layout/radial4"/>
    <dgm:cxn modelId="{558164AE-4FEB-45D3-926A-1B8586BEB95E}" type="presParOf" srcId="{12C220E7-4C44-4B4C-BD61-A51DC8BC329A}" destId="{D0AB507D-5CD4-4978-846C-D7EB0251DA88}" srcOrd="0" destOrd="0" presId="urn:microsoft.com/office/officeart/2005/8/layout/radial4"/>
    <dgm:cxn modelId="{766CC1B6-30BE-44EA-AB03-65259904EB45}" type="presParOf" srcId="{12C220E7-4C44-4B4C-BD61-A51DC8BC329A}" destId="{C901647E-1F33-40AC-915D-05D86D9F0196}" srcOrd="1" destOrd="0" presId="urn:microsoft.com/office/officeart/2005/8/layout/radial4"/>
    <dgm:cxn modelId="{089FBECC-FB87-4A89-9C7E-9B7B7BCB672B}" type="presParOf" srcId="{12C220E7-4C44-4B4C-BD61-A51DC8BC329A}" destId="{D9C1FEE7-EFB7-41DA-95FC-71F925578001}" srcOrd="2" destOrd="0" presId="urn:microsoft.com/office/officeart/2005/8/layout/radial4"/>
    <dgm:cxn modelId="{B94088FE-2E39-4A39-9359-E922395AFF88}" type="presParOf" srcId="{12C220E7-4C44-4B4C-BD61-A51DC8BC329A}" destId="{A76E4386-07CD-4344-97AB-874CD7A94E1B}" srcOrd="3" destOrd="0" presId="urn:microsoft.com/office/officeart/2005/8/layout/radial4"/>
    <dgm:cxn modelId="{494D9772-F91D-4445-9EA7-4924A39A3CB3}" type="presParOf" srcId="{12C220E7-4C44-4B4C-BD61-A51DC8BC329A}" destId="{ABAAD091-6C72-48AE-B1B0-492CECCB55F4}" srcOrd="4" destOrd="0" presId="urn:microsoft.com/office/officeart/2005/8/layout/radial4"/>
    <dgm:cxn modelId="{A56E0F18-21F1-4B88-994A-E91A57FA2757}" type="presParOf" srcId="{12C220E7-4C44-4B4C-BD61-A51DC8BC329A}" destId="{A9A9472C-9CA7-45B2-AF94-B999B308C052}" srcOrd="5" destOrd="0" presId="urn:microsoft.com/office/officeart/2005/8/layout/radial4"/>
    <dgm:cxn modelId="{FB3E1176-F684-4D84-8384-79DDFADA43B8}" type="presParOf" srcId="{12C220E7-4C44-4B4C-BD61-A51DC8BC329A}" destId="{97BB121F-C55C-48D1-ABC7-1B92D9405199}" srcOrd="6" destOrd="0" presId="urn:microsoft.com/office/officeart/2005/8/layout/radial4"/>
  </dgm:cxnLst>
  <dgm:bg>
    <a:effectLst>
      <a:softEdge rad="546100"/>
    </a:effectLst>
  </dgm:bg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AB5FD7C-73F4-4F09-9570-31FCFF7B41D9}" type="doc">
      <dgm:prSet loTypeId="urn:microsoft.com/office/officeart/2005/8/layout/hList7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D2C6873D-D30F-4A4E-8163-A35B3665E211}">
      <dgm:prSet/>
      <dgm:spPr/>
      <dgm:t>
        <a:bodyPr/>
        <a:lstStyle/>
        <a:p>
          <a:r>
            <a:rPr lang="en-GB" b="1" dirty="0"/>
            <a:t>Advanced Optimization: Ai-Driven Predictive analytics for player performance trends and match outcomes</a:t>
          </a:r>
          <a:r>
            <a:rPr lang="en-GB" b="0" dirty="0"/>
            <a:t>.</a:t>
          </a:r>
          <a:endParaRPr lang="en-IN" b="0" dirty="0"/>
        </a:p>
      </dgm:t>
    </dgm:pt>
    <dgm:pt modelId="{662CB99C-B025-4F79-9C05-6FA4494DA607}" type="parTrans" cxnId="{B6DE9066-6723-441C-A8D8-E677C48D6704}">
      <dgm:prSet/>
      <dgm:spPr/>
      <dgm:t>
        <a:bodyPr/>
        <a:lstStyle/>
        <a:p>
          <a:endParaRPr lang="en-IN"/>
        </a:p>
      </dgm:t>
    </dgm:pt>
    <dgm:pt modelId="{D125EEE9-C144-4656-9F55-A1E3806DB07E}" type="sibTrans" cxnId="{B6DE9066-6723-441C-A8D8-E677C48D6704}">
      <dgm:prSet/>
      <dgm:spPr/>
      <dgm:t>
        <a:bodyPr/>
        <a:lstStyle/>
        <a:p>
          <a:endParaRPr lang="en-IN"/>
        </a:p>
      </dgm:t>
    </dgm:pt>
    <dgm:pt modelId="{6BF98EB2-84C2-40A3-8EFB-699E0E450327}">
      <dgm:prSet/>
      <dgm:spPr/>
      <dgm:t>
        <a:bodyPr/>
        <a:lstStyle/>
        <a:p>
          <a:r>
            <a:rPr lang="en-GB" b="1" dirty="0"/>
            <a:t>UI Enhancements: Real-time data visualization updates and interactive filtering for better user experience</a:t>
          </a:r>
          <a:endParaRPr lang="en-IN" b="0" dirty="0"/>
        </a:p>
      </dgm:t>
    </dgm:pt>
    <dgm:pt modelId="{6051CDE9-A4CE-4F6E-8197-9548B32058CB}" type="parTrans" cxnId="{2468049E-9670-4A06-BACF-B15558BFFC09}">
      <dgm:prSet/>
      <dgm:spPr/>
      <dgm:t>
        <a:bodyPr/>
        <a:lstStyle/>
        <a:p>
          <a:endParaRPr lang="en-IN"/>
        </a:p>
      </dgm:t>
    </dgm:pt>
    <dgm:pt modelId="{9577A7C9-2587-4AAA-8033-61CC1658420A}" type="sibTrans" cxnId="{2468049E-9670-4A06-BACF-B15558BFFC09}">
      <dgm:prSet/>
      <dgm:spPr/>
      <dgm:t>
        <a:bodyPr/>
        <a:lstStyle/>
        <a:p>
          <a:endParaRPr lang="en-IN"/>
        </a:p>
      </dgm:t>
    </dgm:pt>
    <dgm:pt modelId="{16797E59-9B0E-4CDF-BC02-A39FCA99BE09}">
      <dgm:prSet/>
      <dgm:spPr/>
      <dgm:t>
        <a:bodyPr/>
        <a:lstStyle/>
        <a:p>
          <a:r>
            <a:rPr lang="en-GB" b="1" dirty="0"/>
            <a:t>Data Integration: </a:t>
          </a:r>
          <a:r>
            <a:rPr lang="en-GB" b="0" dirty="0"/>
            <a:t>Seamless AI expansion to include historical data and advanced event insights.</a:t>
          </a:r>
          <a:endParaRPr lang="en-IN" b="0" dirty="0"/>
        </a:p>
      </dgm:t>
    </dgm:pt>
    <dgm:pt modelId="{DE43F5AE-31E9-4D8A-BA76-C86FEA30099E}" type="parTrans" cxnId="{57545AC5-9E1D-47B2-890B-55F49610A3A2}">
      <dgm:prSet/>
      <dgm:spPr/>
      <dgm:t>
        <a:bodyPr/>
        <a:lstStyle/>
        <a:p>
          <a:endParaRPr lang="en-IN"/>
        </a:p>
      </dgm:t>
    </dgm:pt>
    <dgm:pt modelId="{FAD5B18A-906D-47A6-A3CA-0F7C8BECD334}" type="sibTrans" cxnId="{57545AC5-9E1D-47B2-890B-55F49610A3A2}">
      <dgm:prSet/>
      <dgm:spPr/>
      <dgm:t>
        <a:bodyPr/>
        <a:lstStyle/>
        <a:p>
          <a:endParaRPr lang="en-IN"/>
        </a:p>
      </dgm:t>
    </dgm:pt>
    <dgm:pt modelId="{4F264679-965D-4943-B13D-2F6DF12E5333}">
      <dgm:prSet/>
      <dgm:spPr/>
      <dgm:t>
        <a:bodyPr/>
        <a:lstStyle/>
        <a:p>
          <a:r>
            <a:rPr lang="en-GB" b="1" dirty="0"/>
            <a:t>Automated Ranking System Generation: Machine learning-based ranking adjustments and competitor performance tracking</a:t>
          </a:r>
          <a:r>
            <a:rPr lang="en-GB" b="0" dirty="0"/>
            <a:t>.</a:t>
          </a:r>
          <a:endParaRPr lang="en-IN" b="0" dirty="0"/>
        </a:p>
      </dgm:t>
    </dgm:pt>
    <dgm:pt modelId="{02A7D94D-9772-445A-A603-9CD8124577E9}" type="parTrans" cxnId="{4AA3C709-7458-4E52-9F78-7ED743C077A8}">
      <dgm:prSet/>
      <dgm:spPr/>
      <dgm:t>
        <a:bodyPr/>
        <a:lstStyle/>
        <a:p>
          <a:endParaRPr lang="en-IN"/>
        </a:p>
      </dgm:t>
    </dgm:pt>
    <dgm:pt modelId="{53697E39-C6DD-4C2E-855C-4443AE86E134}" type="sibTrans" cxnId="{4AA3C709-7458-4E52-9F78-7ED743C077A8}">
      <dgm:prSet/>
      <dgm:spPr/>
      <dgm:t>
        <a:bodyPr/>
        <a:lstStyle/>
        <a:p>
          <a:endParaRPr lang="en-IN"/>
        </a:p>
      </dgm:t>
    </dgm:pt>
    <dgm:pt modelId="{760F9FB2-9F68-4272-AE0F-CF22CA2F1BC6}">
      <dgm:prSet/>
      <dgm:spPr/>
      <dgm:t>
        <a:bodyPr/>
        <a:lstStyle/>
        <a:p>
          <a:r>
            <a:rPr lang="en-GB" b="1" dirty="0"/>
            <a:t>Standards Compliance: Ensuring compatibility with global sports data standards and federations</a:t>
          </a:r>
          <a:r>
            <a:rPr lang="en-GB" b="0" dirty="0"/>
            <a:t>.</a:t>
          </a:r>
          <a:endParaRPr lang="en-IN" b="0" dirty="0"/>
        </a:p>
      </dgm:t>
    </dgm:pt>
    <dgm:pt modelId="{2D366585-FDE7-4C37-B737-564E2C91E555}" type="parTrans" cxnId="{26ED301D-B465-4333-9565-2236B33B863A}">
      <dgm:prSet/>
      <dgm:spPr/>
      <dgm:t>
        <a:bodyPr/>
        <a:lstStyle/>
        <a:p>
          <a:endParaRPr lang="en-IN"/>
        </a:p>
      </dgm:t>
    </dgm:pt>
    <dgm:pt modelId="{14AECCA9-A77A-4073-BAD0-19A2242788A5}" type="sibTrans" cxnId="{26ED301D-B465-4333-9565-2236B33B863A}">
      <dgm:prSet/>
      <dgm:spPr/>
      <dgm:t>
        <a:bodyPr/>
        <a:lstStyle/>
        <a:p>
          <a:endParaRPr lang="en-IN"/>
        </a:p>
      </dgm:t>
    </dgm:pt>
    <dgm:pt modelId="{59665C8A-576E-4A7C-93B2-F5329E627C6A}">
      <dgm:prSet/>
      <dgm:spPr/>
      <dgm:t>
        <a:bodyPr/>
        <a:lstStyle/>
        <a:p>
          <a:r>
            <a:rPr lang="en-GB" b="1" dirty="0"/>
            <a:t>Cloud-Based Collaboration: </a:t>
          </a:r>
          <a:r>
            <a:rPr lang="en-GB" b="0" dirty="0"/>
            <a:t>Real-time database aces and multi-user dash board for enchased analytics.</a:t>
          </a:r>
          <a:endParaRPr lang="en-IN" b="0" dirty="0"/>
        </a:p>
      </dgm:t>
    </dgm:pt>
    <dgm:pt modelId="{8F7A86EE-51A2-4FE0-9F8B-0A39151A3A4A}" type="parTrans" cxnId="{DDC7F92B-66A5-4BE4-8BA8-1C63E20D14C7}">
      <dgm:prSet/>
      <dgm:spPr/>
      <dgm:t>
        <a:bodyPr/>
        <a:lstStyle/>
        <a:p>
          <a:endParaRPr lang="en-IN"/>
        </a:p>
      </dgm:t>
    </dgm:pt>
    <dgm:pt modelId="{AEC21CC7-B822-4A8A-BAB9-B3511ADB8545}" type="sibTrans" cxnId="{DDC7F92B-66A5-4BE4-8BA8-1C63E20D14C7}">
      <dgm:prSet/>
      <dgm:spPr/>
      <dgm:t>
        <a:bodyPr/>
        <a:lstStyle/>
        <a:p>
          <a:endParaRPr lang="en-IN"/>
        </a:p>
      </dgm:t>
    </dgm:pt>
    <dgm:pt modelId="{3DE03597-B6C2-401C-8652-38C471ECF659}" type="pres">
      <dgm:prSet presAssocID="{7AB5FD7C-73F4-4F09-9570-31FCFF7B41D9}" presName="Name0" presStyleCnt="0">
        <dgm:presLayoutVars>
          <dgm:dir/>
          <dgm:resizeHandles val="exact"/>
        </dgm:presLayoutVars>
      </dgm:prSet>
      <dgm:spPr/>
    </dgm:pt>
    <dgm:pt modelId="{392D7D9F-089F-46CF-9289-BDF3E880AB60}" type="pres">
      <dgm:prSet presAssocID="{7AB5FD7C-73F4-4F09-9570-31FCFF7B41D9}" presName="fgShape" presStyleLbl="fgShp" presStyleIdx="0" presStyleCnt="1"/>
      <dgm:spPr/>
    </dgm:pt>
    <dgm:pt modelId="{9373E700-9789-40ED-8158-CDDDF0BB1CF2}" type="pres">
      <dgm:prSet presAssocID="{7AB5FD7C-73F4-4F09-9570-31FCFF7B41D9}" presName="linComp" presStyleCnt="0"/>
      <dgm:spPr/>
    </dgm:pt>
    <dgm:pt modelId="{7BAEB4AA-7649-4E6B-8F9C-0533662CEEDB}" type="pres">
      <dgm:prSet presAssocID="{D2C6873D-D30F-4A4E-8163-A35B3665E211}" presName="compNode" presStyleCnt="0"/>
      <dgm:spPr/>
    </dgm:pt>
    <dgm:pt modelId="{1766759E-216E-45EF-9FC5-BCEA0E73BD72}" type="pres">
      <dgm:prSet presAssocID="{D2C6873D-D30F-4A4E-8163-A35B3665E211}" presName="bkgdShape" presStyleLbl="node1" presStyleIdx="0" presStyleCnt="6"/>
      <dgm:spPr/>
    </dgm:pt>
    <dgm:pt modelId="{804584B8-1C10-4B12-A527-5DC562961E08}" type="pres">
      <dgm:prSet presAssocID="{D2C6873D-D30F-4A4E-8163-A35B3665E211}" presName="nodeTx" presStyleLbl="node1" presStyleIdx="0" presStyleCnt="6">
        <dgm:presLayoutVars>
          <dgm:bulletEnabled val="1"/>
        </dgm:presLayoutVars>
      </dgm:prSet>
      <dgm:spPr/>
    </dgm:pt>
    <dgm:pt modelId="{454454A1-CF0A-4E93-AF22-A29A613F8DA0}" type="pres">
      <dgm:prSet presAssocID="{D2C6873D-D30F-4A4E-8163-A35B3665E211}" presName="invisiNode" presStyleLbl="node1" presStyleIdx="0" presStyleCnt="6"/>
      <dgm:spPr/>
    </dgm:pt>
    <dgm:pt modelId="{C70C1C30-AB24-426A-9B2F-49EBEBDA1910}" type="pres">
      <dgm:prSet presAssocID="{D2C6873D-D30F-4A4E-8163-A35B3665E211}" presName="imagNode" presStyleLbl="fgImgPlace1" presStyleIdx="0" presStyleCnt="6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FCE49D82-4B13-4F2C-8161-DD95944ED762}" type="pres">
      <dgm:prSet presAssocID="{D125EEE9-C144-4656-9F55-A1E3806DB07E}" presName="sibTrans" presStyleLbl="sibTrans2D1" presStyleIdx="0" presStyleCnt="0"/>
      <dgm:spPr/>
    </dgm:pt>
    <dgm:pt modelId="{D5EED6AC-18A9-4CBB-8354-F98D35595D5A}" type="pres">
      <dgm:prSet presAssocID="{6BF98EB2-84C2-40A3-8EFB-699E0E450327}" presName="compNode" presStyleCnt="0"/>
      <dgm:spPr/>
    </dgm:pt>
    <dgm:pt modelId="{C65BA2BF-D04E-42D6-A5BD-1138B4A5F5A2}" type="pres">
      <dgm:prSet presAssocID="{6BF98EB2-84C2-40A3-8EFB-699E0E450327}" presName="bkgdShape" presStyleLbl="node1" presStyleIdx="1" presStyleCnt="6"/>
      <dgm:spPr/>
    </dgm:pt>
    <dgm:pt modelId="{9AF65DAC-C3F9-4E3D-87BB-759272FEF175}" type="pres">
      <dgm:prSet presAssocID="{6BF98EB2-84C2-40A3-8EFB-699E0E450327}" presName="nodeTx" presStyleLbl="node1" presStyleIdx="1" presStyleCnt="6">
        <dgm:presLayoutVars>
          <dgm:bulletEnabled val="1"/>
        </dgm:presLayoutVars>
      </dgm:prSet>
      <dgm:spPr/>
    </dgm:pt>
    <dgm:pt modelId="{531AF2AB-3096-4E28-A013-B3D6F5D151D9}" type="pres">
      <dgm:prSet presAssocID="{6BF98EB2-84C2-40A3-8EFB-699E0E450327}" presName="invisiNode" presStyleLbl="node1" presStyleIdx="1" presStyleCnt="6"/>
      <dgm:spPr/>
    </dgm:pt>
    <dgm:pt modelId="{57E7F8F1-4F26-4CC9-9AAB-A87A28D2F997}" type="pres">
      <dgm:prSet presAssocID="{6BF98EB2-84C2-40A3-8EFB-699E0E450327}" presName="imagNode" presStyleLbl="fgImgPlace1" presStyleIdx="1" presStyleCnt="6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429277BA-AF61-4C6B-8472-57A6D49FE395}" type="pres">
      <dgm:prSet presAssocID="{9577A7C9-2587-4AAA-8033-61CC1658420A}" presName="sibTrans" presStyleLbl="sibTrans2D1" presStyleIdx="0" presStyleCnt="0"/>
      <dgm:spPr/>
    </dgm:pt>
    <dgm:pt modelId="{30DBB4EF-78CB-46DB-A693-D4C0E878E732}" type="pres">
      <dgm:prSet presAssocID="{16797E59-9B0E-4CDF-BC02-A39FCA99BE09}" presName="compNode" presStyleCnt="0"/>
      <dgm:spPr/>
    </dgm:pt>
    <dgm:pt modelId="{D2BA4EA8-8EE8-42D6-821A-84CB1FD50991}" type="pres">
      <dgm:prSet presAssocID="{16797E59-9B0E-4CDF-BC02-A39FCA99BE09}" presName="bkgdShape" presStyleLbl="node1" presStyleIdx="2" presStyleCnt="6"/>
      <dgm:spPr/>
    </dgm:pt>
    <dgm:pt modelId="{12EF8DF1-6B3D-4684-A1B0-8A6094991908}" type="pres">
      <dgm:prSet presAssocID="{16797E59-9B0E-4CDF-BC02-A39FCA99BE09}" presName="nodeTx" presStyleLbl="node1" presStyleIdx="2" presStyleCnt="6">
        <dgm:presLayoutVars>
          <dgm:bulletEnabled val="1"/>
        </dgm:presLayoutVars>
      </dgm:prSet>
      <dgm:spPr/>
    </dgm:pt>
    <dgm:pt modelId="{AD3BC4D6-E2C5-400A-A3F6-61FCAAC7708C}" type="pres">
      <dgm:prSet presAssocID="{16797E59-9B0E-4CDF-BC02-A39FCA99BE09}" presName="invisiNode" presStyleLbl="node1" presStyleIdx="2" presStyleCnt="6"/>
      <dgm:spPr/>
    </dgm:pt>
    <dgm:pt modelId="{78EFD6A3-7EF4-45FF-9E71-2437CAEFD61B}" type="pres">
      <dgm:prSet presAssocID="{16797E59-9B0E-4CDF-BC02-A39FCA99BE09}" presName="imagNode" presStyleLbl="f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3D85D42-6D79-4A9A-B3E9-6ED0A51B6035}" type="pres">
      <dgm:prSet presAssocID="{FAD5B18A-906D-47A6-A3CA-0F7C8BECD334}" presName="sibTrans" presStyleLbl="sibTrans2D1" presStyleIdx="0" presStyleCnt="0"/>
      <dgm:spPr/>
    </dgm:pt>
    <dgm:pt modelId="{8E9743EF-3034-421D-99D4-81FE32914C6D}" type="pres">
      <dgm:prSet presAssocID="{4F264679-965D-4943-B13D-2F6DF12E5333}" presName="compNode" presStyleCnt="0"/>
      <dgm:spPr/>
    </dgm:pt>
    <dgm:pt modelId="{290E3667-BD22-4D13-9F12-E4837DFDFFCC}" type="pres">
      <dgm:prSet presAssocID="{4F264679-965D-4943-B13D-2F6DF12E5333}" presName="bkgdShape" presStyleLbl="node1" presStyleIdx="3" presStyleCnt="6"/>
      <dgm:spPr/>
    </dgm:pt>
    <dgm:pt modelId="{71AA0BE6-DE02-4224-8903-248033B6C379}" type="pres">
      <dgm:prSet presAssocID="{4F264679-965D-4943-B13D-2F6DF12E5333}" presName="nodeTx" presStyleLbl="node1" presStyleIdx="3" presStyleCnt="6">
        <dgm:presLayoutVars>
          <dgm:bulletEnabled val="1"/>
        </dgm:presLayoutVars>
      </dgm:prSet>
      <dgm:spPr/>
    </dgm:pt>
    <dgm:pt modelId="{D88FFAA1-B6B5-43DF-8AFD-CC24A289B514}" type="pres">
      <dgm:prSet presAssocID="{4F264679-965D-4943-B13D-2F6DF12E5333}" presName="invisiNode" presStyleLbl="node1" presStyleIdx="3" presStyleCnt="6"/>
      <dgm:spPr/>
    </dgm:pt>
    <dgm:pt modelId="{4F36DAAF-15A5-4355-BCE7-73024E7CA74D}" type="pres">
      <dgm:prSet presAssocID="{4F264679-965D-4943-B13D-2F6DF12E5333}" presName="imagNode" presStyleLbl="fgImgPlace1" presStyleIdx="3" presStyleCnt="6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95076EFF-8CA1-4796-AEBC-E08B89617D9A}" type="pres">
      <dgm:prSet presAssocID="{53697E39-C6DD-4C2E-855C-4443AE86E134}" presName="sibTrans" presStyleLbl="sibTrans2D1" presStyleIdx="0" presStyleCnt="0"/>
      <dgm:spPr/>
    </dgm:pt>
    <dgm:pt modelId="{DA73405B-DB3C-4535-9625-F973806AC2F7}" type="pres">
      <dgm:prSet presAssocID="{760F9FB2-9F68-4272-AE0F-CF22CA2F1BC6}" presName="compNode" presStyleCnt="0"/>
      <dgm:spPr/>
    </dgm:pt>
    <dgm:pt modelId="{866A2CBC-7C6C-4503-818C-BDE640CC577B}" type="pres">
      <dgm:prSet presAssocID="{760F9FB2-9F68-4272-AE0F-CF22CA2F1BC6}" presName="bkgdShape" presStyleLbl="node1" presStyleIdx="4" presStyleCnt="6"/>
      <dgm:spPr/>
    </dgm:pt>
    <dgm:pt modelId="{B0CCDBC4-A079-4775-AB09-DC672E5592D9}" type="pres">
      <dgm:prSet presAssocID="{760F9FB2-9F68-4272-AE0F-CF22CA2F1BC6}" presName="nodeTx" presStyleLbl="node1" presStyleIdx="4" presStyleCnt="6">
        <dgm:presLayoutVars>
          <dgm:bulletEnabled val="1"/>
        </dgm:presLayoutVars>
      </dgm:prSet>
      <dgm:spPr/>
    </dgm:pt>
    <dgm:pt modelId="{7C267051-350E-40F3-8172-86A980775A34}" type="pres">
      <dgm:prSet presAssocID="{760F9FB2-9F68-4272-AE0F-CF22CA2F1BC6}" presName="invisiNode" presStyleLbl="node1" presStyleIdx="4" presStyleCnt="6"/>
      <dgm:spPr/>
    </dgm:pt>
    <dgm:pt modelId="{F705F647-5AD1-4DA5-9758-15E85A3C1377}" type="pres">
      <dgm:prSet presAssocID="{760F9FB2-9F68-4272-AE0F-CF22CA2F1BC6}" presName="imagNode" presStyleLbl="fgImgPlace1" presStyleIdx="4" presStyleCnt="6"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B8AFF3D1-75E2-445A-8288-294828923C4E}" type="pres">
      <dgm:prSet presAssocID="{14AECCA9-A77A-4073-BAD0-19A2242788A5}" presName="sibTrans" presStyleLbl="sibTrans2D1" presStyleIdx="0" presStyleCnt="0"/>
      <dgm:spPr/>
    </dgm:pt>
    <dgm:pt modelId="{5DDFF45E-BB4F-4053-9055-5A30AD990D44}" type="pres">
      <dgm:prSet presAssocID="{59665C8A-576E-4A7C-93B2-F5329E627C6A}" presName="compNode" presStyleCnt="0"/>
      <dgm:spPr/>
    </dgm:pt>
    <dgm:pt modelId="{5CF54F71-28A8-44CB-AC0A-621D2A316143}" type="pres">
      <dgm:prSet presAssocID="{59665C8A-576E-4A7C-93B2-F5329E627C6A}" presName="bkgdShape" presStyleLbl="node1" presStyleIdx="5" presStyleCnt="6"/>
      <dgm:spPr/>
    </dgm:pt>
    <dgm:pt modelId="{B10D25C5-E317-4CB9-A7E4-54011AA91D5E}" type="pres">
      <dgm:prSet presAssocID="{59665C8A-576E-4A7C-93B2-F5329E627C6A}" presName="nodeTx" presStyleLbl="node1" presStyleIdx="5" presStyleCnt="6">
        <dgm:presLayoutVars>
          <dgm:bulletEnabled val="1"/>
        </dgm:presLayoutVars>
      </dgm:prSet>
      <dgm:spPr/>
    </dgm:pt>
    <dgm:pt modelId="{C62FE939-0B62-4C3B-840A-9ECFCB7C12B6}" type="pres">
      <dgm:prSet presAssocID="{59665C8A-576E-4A7C-93B2-F5329E627C6A}" presName="invisiNode" presStyleLbl="node1" presStyleIdx="5" presStyleCnt="6"/>
      <dgm:spPr/>
    </dgm:pt>
    <dgm:pt modelId="{05EAA5BE-EDC0-4859-941B-1F25CC1161B4}" type="pres">
      <dgm:prSet presAssocID="{59665C8A-576E-4A7C-93B2-F5329E627C6A}" presName="imagNode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4AA3C709-7458-4E52-9F78-7ED743C077A8}" srcId="{7AB5FD7C-73F4-4F09-9570-31FCFF7B41D9}" destId="{4F264679-965D-4943-B13D-2F6DF12E5333}" srcOrd="3" destOrd="0" parTransId="{02A7D94D-9772-445A-A603-9CD8124577E9}" sibTransId="{53697E39-C6DD-4C2E-855C-4443AE86E134}"/>
    <dgm:cxn modelId="{26ED301D-B465-4333-9565-2236B33B863A}" srcId="{7AB5FD7C-73F4-4F09-9570-31FCFF7B41D9}" destId="{760F9FB2-9F68-4272-AE0F-CF22CA2F1BC6}" srcOrd="4" destOrd="0" parTransId="{2D366585-FDE7-4C37-B737-564E2C91E555}" sibTransId="{14AECCA9-A77A-4073-BAD0-19A2242788A5}"/>
    <dgm:cxn modelId="{57778A1E-166C-4E8D-B55D-43565264A46F}" type="presOf" srcId="{59665C8A-576E-4A7C-93B2-F5329E627C6A}" destId="{5CF54F71-28A8-44CB-AC0A-621D2A316143}" srcOrd="0" destOrd="0" presId="urn:microsoft.com/office/officeart/2005/8/layout/hList7"/>
    <dgm:cxn modelId="{F4B91622-702E-4807-BE63-CF297A91D601}" type="presOf" srcId="{760F9FB2-9F68-4272-AE0F-CF22CA2F1BC6}" destId="{B0CCDBC4-A079-4775-AB09-DC672E5592D9}" srcOrd="1" destOrd="0" presId="urn:microsoft.com/office/officeart/2005/8/layout/hList7"/>
    <dgm:cxn modelId="{DDC7F92B-66A5-4BE4-8BA8-1C63E20D14C7}" srcId="{7AB5FD7C-73F4-4F09-9570-31FCFF7B41D9}" destId="{59665C8A-576E-4A7C-93B2-F5329E627C6A}" srcOrd="5" destOrd="0" parTransId="{8F7A86EE-51A2-4FE0-9F8B-0A39151A3A4A}" sibTransId="{AEC21CC7-B822-4A8A-BAB9-B3511ADB8545}"/>
    <dgm:cxn modelId="{37523836-EF0B-4740-8A4F-F60E141F30FA}" type="presOf" srcId="{D2C6873D-D30F-4A4E-8163-A35B3665E211}" destId="{804584B8-1C10-4B12-A527-5DC562961E08}" srcOrd="1" destOrd="0" presId="urn:microsoft.com/office/officeart/2005/8/layout/hList7"/>
    <dgm:cxn modelId="{E2295D36-CC98-4EE1-B8F1-3D12ED523DC5}" type="presOf" srcId="{14AECCA9-A77A-4073-BAD0-19A2242788A5}" destId="{B8AFF3D1-75E2-445A-8288-294828923C4E}" srcOrd="0" destOrd="0" presId="urn:microsoft.com/office/officeart/2005/8/layout/hList7"/>
    <dgm:cxn modelId="{D5BA1745-F0E3-4818-8762-AA68B0649F18}" type="presOf" srcId="{7AB5FD7C-73F4-4F09-9570-31FCFF7B41D9}" destId="{3DE03597-B6C2-401C-8652-38C471ECF659}" srcOrd="0" destOrd="0" presId="urn:microsoft.com/office/officeart/2005/8/layout/hList7"/>
    <dgm:cxn modelId="{B6DE9066-6723-441C-A8D8-E677C48D6704}" srcId="{7AB5FD7C-73F4-4F09-9570-31FCFF7B41D9}" destId="{D2C6873D-D30F-4A4E-8163-A35B3665E211}" srcOrd="0" destOrd="0" parTransId="{662CB99C-B025-4F79-9C05-6FA4494DA607}" sibTransId="{D125EEE9-C144-4656-9F55-A1E3806DB07E}"/>
    <dgm:cxn modelId="{93581E6C-BC4D-46D5-A152-4957A0A5FE58}" type="presOf" srcId="{4F264679-965D-4943-B13D-2F6DF12E5333}" destId="{71AA0BE6-DE02-4224-8903-248033B6C379}" srcOrd="1" destOrd="0" presId="urn:microsoft.com/office/officeart/2005/8/layout/hList7"/>
    <dgm:cxn modelId="{EAB85A4F-CD0F-4E66-8FE3-E8F464CEB8C8}" type="presOf" srcId="{6BF98EB2-84C2-40A3-8EFB-699E0E450327}" destId="{9AF65DAC-C3F9-4E3D-87BB-759272FEF175}" srcOrd="1" destOrd="0" presId="urn:microsoft.com/office/officeart/2005/8/layout/hList7"/>
    <dgm:cxn modelId="{EDD9856F-8520-4022-9A69-74A9BE3D06EE}" type="presOf" srcId="{760F9FB2-9F68-4272-AE0F-CF22CA2F1BC6}" destId="{866A2CBC-7C6C-4503-818C-BDE640CC577B}" srcOrd="0" destOrd="0" presId="urn:microsoft.com/office/officeart/2005/8/layout/hList7"/>
    <dgm:cxn modelId="{0F48ED74-F5A0-4088-996E-4A049093B2B0}" type="presOf" srcId="{53697E39-C6DD-4C2E-855C-4443AE86E134}" destId="{95076EFF-8CA1-4796-AEBC-E08B89617D9A}" srcOrd="0" destOrd="0" presId="urn:microsoft.com/office/officeart/2005/8/layout/hList7"/>
    <dgm:cxn modelId="{728B0358-80D1-4326-90E3-C988CEE5F680}" type="presOf" srcId="{6BF98EB2-84C2-40A3-8EFB-699E0E450327}" destId="{C65BA2BF-D04E-42D6-A5BD-1138B4A5F5A2}" srcOrd="0" destOrd="0" presId="urn:microsoft.com/office/officeart/2005/8/layout/hList7"/>
    <dgm:cxn modelId="{93E06493-97D7-493E-A612-B9F470C0F3D9}" type="presOf" srcId="{59665C8A-576E-4A7C-93B2-F5329E627C6A}" destId="{B10D25C5-E317-4CB9-A7E4-54011AA91D5E}" srcOrd="1" destOrd="0" presId="urn:microsoft.com/office/officeart/2005/8/layout/hList7"/>
    <dgm:cxn modelId="{2468049E-9670-4A06-BACF-B15558BFFC09}" srcId="{7AB5FD7C-73F4-4F09-9570-31FCFF7B41D9}" destId="{6BF98EB2-84C2-40A3-8EFB-699E0E450327}" srcOrd="1" destOrd="0" parTransId="{6051CDE9-A4CE-4F6E-8197-9548B32058CB}" sibTransId="{9577A7C9-2587-4AAA-8033-61CC1658420A}"/>
    <dgm:cxn modelId="{896121B1-40E2-4AE6-B6BE-7C53B499D1FD}" type="presOf" srcId="{4F264679-965D-4943-B13D-2F6DF12E5333}" destId="{290E3667-BD22-4D13-9F12-E4837DFDFFCC}" srcOrd="0" destOrd="0" presId="urn:microsoft.com/office/officeart/2005/8/layout/hList7"/>
    <dgm:cxn modelId="{221345B7-56B1-4C63-92B7-93E79A0E882A}" type="presOf" srcId="{D2C6873D-D30F-4A4E-8163-A35B3665E211}" destId="{1766759E-216E-45EF-9FC5-BCEA0E73BD72}" srcOrd="0" destOrd="0" presId="urn:microsoft.com/office/officeart/2005/8/layout/hList7"/>
    <dgm:cxn modelId="{44352FB8-3D68-4F4A-9645-4717CD227FA3}" type="presOf" srcId="{FAD5B18A-906D-47A6-A3CA-0F7C8BECD334}" destId="{93D85D42-6D79-4A9A-B3E9-6ED0A51B6035}" srcOrd="0" destOrd="0" presId="urn:microsoft.com/office/officeart/2005/8/layout/hList7"/>
    <dgm:cxn modelId="{57545AC5-9E1D-47B2-890B-55F49610A3A2}" srcId="{7AB5FD7C-73F4-4F09-9570-31FCFF7B41D9}" destId="{16797E59-9B0E-4CDF-BC02-A39FCA99BE09}" srcOrd="2" destOrd="0" parTransId="{DE43F5AE-31E9-4D8A-BA76-C86FEA30099E}" sibTransId="{FAD5B18A-906D-47A6-A3CA-0F7C8BECD334}"/>
    <dgm:cxn modelId="{DD189FC9-6B6F-49F0-82C8-DCCB0268A822}" type="presOf" srcId="{9577A7C9-2587-4AAA-8033-61CC1658420A}" destId="{429277BA-AF61-4C6B-8472-57A6D49FE395}" srcOrd="0" destOrd="0" presId="urn:microsoft.com/office/officeart/2005/8/layout/hList7"/>
    <dgm:cxn modelId="{AD25B6CC-348B-4316-A42A-34508B92ED01}" type="presOf" srcId="{16797E59-9B0E-4CDF-BC02-A39FCA99BE09}" destId="{12EF8DF1-6B3D-4684-A1B0-8A6094991908}" srcOrd="1" destOrd="0" presId="urn:microsoft.com/office/officeart/2005/8/layout/hList7"/>
    <dgm:cxn modelId="{1E71DBE4-A295-4A3F-98C7-45CAC9F5AA74}" type="presOf" srcId="{16797E59-9B0E-4CDF-BC02-A39FCA99BE09}" destId="{D2BA4EA8-8EE8-42D6-821A-84CB1FD50991}" srcOrd="0" destOrd="0" presId="urn:microsoft.com/office/officeart/2005/8/layout/hList7"/>
    <dgm:cxn modelId="{AC83EDF4-799A-4CD5-ABC9-1A19F09A1A7C}" type="presOf" srcId="{D125EEE9-C144-4656-9F55-A1E3806DB07E}" destId="{FCE49D82-4B13-4F2C-8161-DD95944ED762}" srcOrd="0" destOrd="0" presId="urn:microsoft.com/office/officeart/2005/8/layout/hList7"/>
    <dgm:cxn modelId="{D1097E52-FEAD-425B-B7B0-1AC57BB19D81}" type="presParOf" srcId="{3DE03597-B6C2-401C-8652-38C471ECF659}" destId="{392D7D9F-089F-46CF-9289-BDF3E880AB60}" srcOrd="0" destOrd="0" presId="urn:microsoft.com/office/officeart/2005/8/layout/hList7"/>
    <dgm:cxn modelId="{4FE0BC32-0E53-44E5-AB50-4A726CDE5AB2}" type="presParOf" srcId="{3DE03597-B6C2-401C-8652-38C471ECF659}" destId="{9373E700-9789-40ED-8158-CDDDF0BB1CF2}" srcOrd="1" destOrd="0" presId="urn:microsoft.com/office/officeart/2005/8/layout/hList7"/>
    <dgm:cxn modelId="{8E4AC16F-4945-415C-96A4-080B910739AF}" type="presParOf" srcId="{9373E700-9789-40ED-8158-CDDDF0BB1CF2}" destId="{7BAEB4AA-7649-4E6B-8F9C-0533662CEEDB}" srcOrd="0" destOrd="0" presId="urn:microsoft.com/office/officeart/2005/8/layout/hList7"/>
    <dgm:cxn modelId="{973DBF9E-E5E1-4FEB-AEF3-C7AFF684C30C}" type="presParOf" srcId="{7BAEB4AA-7649-4E6B-8F9C-0533662CEEDB}" destId="{1766759E-216E-45EF-9FC5-BCEA0E73BD72}" srcOrd="0" destOrd="0" presId="urn:microsoft.com/office/officeart/2005/8/layout/hList7"/>
    <dgm:cxn modelId="{F357C6AA-8712-4C8A-A285-03B0C0F9076A}" type="presParOf" srcId="{7BAEB4AA-7649-4E6B-8F9C-0533662CEEDB}" destId="{804584B8-1C10-4B12-A527-5DC562961E08}" srcOrd="1" destOrd="0" presId="urn:microsoft.com/office/officeart/2005/8/layout/hList7"/>
    <dgm:cxn modelId="{2DBA5002-B919-41DE-B5FE-21E6AEEDBB29}" type="presParOf" srcId="{7BAEB4AA-7649-4E6B-8F9C-0533662CEEDB}" destId="{454454A1-CF0A-4E93-AF22-A29A613F8DA0}" srcOrd="2" destOrd="0" presId="urn:microsoft.com/office/officeart/2005/8/layout/hList7"/>
    <dgm:cxn modelId="{1FF5B43F-0919-41CB-936E-E661024D8DA3}" type="presParOf" srcId="{7BAEB4AA-7649-4E6B-8F9C-0533662CEEDB}" destId="{C70C1C30-AB24-426A-9B2F-49EBEBDA1910}" srcOrd="3" destOrd="0" presId="urn:microsoft.com/office/officeart/2005/8/layout/hList7"/>
    <dgm:cxn modelId="{6BDA44A7-B57A-48B4-BC67-39D57B979C2C}" type="presParOf" srcId="{9373E700-9789-40ED-8158-CDDDF0BB1CF2}" destId="{FCE49D82-4B13-4F2C-8161-DD95944ED762}" srcOrd="1" destOrd="0" presId="urn:microsoft.com/office/officeart/2005/8/layout/hList7"/>
    <dgm:cxn modelId="{0FFF4302-0CCF-447A-94DA-9EDA117F52FC}" type="presParOf" srcId="{9373E700-9789-40ED-8158-CDDDF0BB1CF2}" destId="{D5EED6AC-18A9-4CBB-8354-F98D35595D5A}" srcOrd="2" destOrd="0" presId="urn:microsoft.com/office/officeart/2005/8/layout/hList7"/>
    <dgm:cxn modelId="{41D8FD84-D8F0-47B2-A2A4-DC4D988B6A84}" type="presParOf" srcId="{D5EED6AC-18A9-4CBB-8354-F98D35595D5A}" destId="{C65BA2BF-D04E-42D6-A5BD-1138B4A5F5A2}" srcOrd="0" destOrd="0" presId="urn:microsoft.com/office/officeart/2005/8/layout/hList7"/>
    <dgm:cxn modelId="{F0E9BAE6-9FFB-459B-B464-5D4D73DF9ADA}" type="presParOf" srcId="{D5EED6AC-18A9-4CBB-8354-F98D35595D5A}" destId="{9AF65DAC-C3F9-4E3D-87BB-759272FEF175}" srcOrd="1" destOrd="0" presId="urn:microsoft.com/office/officeart/2005/8/layout/hList7"/>
    <dgm:cxn modelId="{E61983D2-BC02-42F6-941F-34E08CF62F76}" type="presParOf" srcId="{D5EED6AC-18A9-4CBB-8354-F98D35595D5A}" destId="{531AF2AB-3096-4E28-A013-B3D6F5D151D9}" srcOrd="2" destOrd="0" presId="urn:microsoft.com/office/officeart/2005/8/layout/hList7"/>
    <dgm:cxn modelId="{5C81AC3C-1218-4AE6-AEAC-868C3EB26084}" type="presParOf" srcId="{D5EED6AC-18A9-4CBB-8354-F98D35595D5A}" destId="{57E7F8F1-4F26-4CC9-9AAB-A87A28D2F997}" srcOrd="3" destOrd="0" presId="urn:microsoft.com/office/officeart/2005/8/layout/hList7"/>
    <dgm:cxn modelId="{44E37176-0C82-4CE1-8A7D-BE2DD7774170}" type="presParOf" srcId="{9373E700-9789-40ED-8158-CDDDF0BB1CF2}" destId="{429277BA-AF61-4C6B-8472-57A6D49FE395}" srcOrd="3" destOrd="0" presId="urn:microsoft.com/office/officeart/2005/8/layout/hList7"/>
    <dgm:cxn modelId="{03B81B84-EDE9-44A8-9508-400AE1AFCE7C}" type="presParOf" srcId="{9373E700-9789-40ED-8158-CDDDF0BB1CF2}" destId="{30DBB4EF-78CB-46DB-A693-D4C0E878E732}" srcOrd="4" destOrd="0" presId="urn:microsoft.com/office/officeart/2005/8/layout/hList7"/>
    <dgm:cxn modelId="{B2F6CB67-5B80-49E9-A37A-2F2F1A9E76D1}" type="presParOf" srcId="{30DBB4EF-78CB-46DB-A693-D4C0E878E732}" destId="{D2BA4EA8-8EE8-42D6-821A-84CB1FD50991}" srcOrd="0" destOrd="0" presId="urn:microsoft.com/office/officeart/2005/8/layout/hList7"/>
    <dgm:cxn modelId="{1F339FA8-34E2-4A31-8614-C4B1FB5779C6}" type="presParOf" srcId="{30DBB4EF-78CB-46DB-A693-D4C0E878E732}" destId="{12EF8DF1-6B3D-4684-A1B0-8A6094991908}" srcOrd="1" destOrd="0" presId="urn:microsoft.com/office/officeart/2005/8/layout/hList7"/>
    <dgm:cxn modelId="{E4950D5A-5DB8-4C69-840E-012F2A4A23C3}" type="presParOf" srcId="{30DBB4EF-78CB-46DB-A693-D4C0E878E732}" destId="{AD3BC4D6-E2C5-400A-A3F6-61FCAAC7708C}" srcOrd="2" destOrd="0" presId="urn:microsoft.com/office/officeart/2005/8/layout/hList7"/>
    <dgm:cxn modelId="{37EDE2C2-1941-4D34-8593-0460390108E7}" type="presParOf" srcId="{30DBB4EF-78CB-46DB-A693-D4C0E878E732}" destId="{78EFD6A3-7EF4-45FF-9E71-2437CAEFD61B}" srcOrd="3" destOrd="0" presId="urn:microsoft.com/office/officeart/2005/8/layout/hList7"/>
    <dgm:cxn modelId="{2C8E48CC-C30C-4F82-98E9-9CB37B221B4C}" type="presParOf" srcId="{9373E700-9789-40ED-8158-CDDDF0BB1CF2}" destId="{93D85D42-6D79-4A9A-B3E9-6ED0A51B6035}" srcOrd="5" destOrd="0" presId="urn:microsoft.com/office/officeart/2005/8/layout/hList7"/>
    <dgm:cxn modelId="{06CCA3C0-0A84-4F32-96B5-D23C7AA31B4E}" type="presParOf" srcId="{9373E700-9789-40ED-8158-CDDDF0BB1CF2}" destId="{8E9743EF-3034-421D-99D4-81FE32914C6D}" srcOrd="6" destOrd="0" presId="urn:microsoft.com/office/officeart/2005/8/layout/hList7"/>
    <dgm:cxn modelId="{EF9FA317-AA66-469B-9075-42D3F8891317}" type="presParOf" srcId="{8E9743EF-3034-421D-99D4-81FE32914C6D}" destId="{290E3667-BD22-4D13-9F12-E4837DFDFFCC}" srcOrd="0" destOrd="0" presId="urn:microsoft.com/office/officeart/2005/8/layout/hList7"/>
    <dgm:cxn modelId="{A6AB9F91-F795-47E0-B846-AF85DA95C90D}" type="presParOf" srcId="{8E9743EF-3034-421D-99D4-81FE32914C6D}" destId="{71AA0BE6-DE02-4224-8903-248033B6C379}" srcOrd="1" destOrd="0" presId="urn:microsoft.com/office/officeart/2005/8/layout/hList7"/>
    <dgm:cxn modelId="{5FA4FEC1-0DF6-44AF-888B-3C4E817EC1F7}" type="presParOf" srcId="{8E9743EF-3034-421D-99D4-81FE32914C6D}" destId="{D88FFAA1-B6B5-43DF-8AFD-CC24A289B514}" srcOrd="2" destOrd="0" presId="urn:microsoft.com/office/officeart/2005/8/layout/hList7"/>
    <dgm:cxn modelId="{DF848B3F-0B48-48F3-B82C-BF44A924C88F}" type="presParOf" srcId="{8E9743EF-3034-421D-99D4-81FE32914C6D}" destId="{4F36DAAF-15A5-4355-BCE7-73024E7CA74D}" srcOrd="3" destOrd="0" presId="urn:microsoft.com/office/officeart/2005/8/layout/hList7"/>
    <dgm:cxn modelId="{E72A8E6C-30A0-4558-8EB9-FF6DA765B5BF}" type="presParOf" srcId="{9373E700-9789-40ED-8158-CDDDF0BB1CF2}" destId="{95076EFF-8CA1-4796-AEBC-E08B89617D9A}" srcOrd="7" destOrd="0" presId="urn:microsoft.com/office/officeart/2005/8/layout/hList7"/>
    <dgm:cxn modelId="{68C664A6-D20F-4E4D-838A-CE33A37263DD}" type="presParOf" srcId="{9373E700-9789-40ED-8158-CDDDF0BB1CF2}" destId="{DA73405B-DB3C-4535-9625-F973806AC2F7}" srcOrd="8" destOrd="0" presId="urn:microsoft.com/office/officeart/2005/8/layout/hList7"/>
    <dgm:cxn modelId="{E1C28D3C-C916-42E0-A468-821B7CECEA2D}" type="presParOf" srcId="{DA73405B-DB3C-4535-9625-F973806AC2F7}" destId="{866A2CBC-7C6C-4503-818C-BDE640CC577B}" srcOrd="0" destOrd="0" presId="urn:microsoft.com/office/officeart/2005/8/layout/hList7"/>
    <dgm:cxn modelId="{1322BA0A-6B48-4D80-92C7-369C1CF7E08D}" type="presParOf" srcId="{DA73405B-DB3C-4535-9625-F973806AC2F7}" destId="{B0CCDBC4-A079-4775-AB09-DC672E5592D9}" srcOrd="1" destOrd="0" presId="urn:microsoft.com/office/officeart/2005/8/layout/hList7"/>
    <dgm:cxn modelId="{8160A5D3-5CF2-4F9C-9728-FF92CBCD347F}" type="presParOf" srcId="{DA73405B-DB3C-4535-9625-F973806AC2F7}" destId="{7C267051-350E-40F3-8172-86A980775A34}" srcOrd="2" destOrd="0" presId="urn:microsoft.com/office/officeart/2005/8/layout/hList7"/>
    <dgm:cxn modelId="{4887E250-E86F-4E4C-A269-20273AFA5F30}" type="presParOf" srcId="{DA73405B-DB3C-4535-9625-F973806AC2F7}" destId="{F705F647-5AD1-4DA5-9758-15E85A3C1377}" srcOrd="3" destOrd="0" presId="urn:microsoft.com/office/officeart/2005/8/layout/hList7"/>
    <dgm:cxn modelId="{D2438293-4759-45A2-99CF-526A381EE5C2}" type="presParOf" srcId="{9373E700-9789-40ED-8158-CDDDF0BB1CF2}" destId="{B8AFF3D1-75E2-445A-8288-294828923C4E}" srcOrd="9" destOrd="0" presId="urn:microsoft.com/office/officeart/2005/8/layout/hList7"/>
    <dgm:cxn modelId="{6AFC1805-79EF-4F6B-AE51-A15D9E8A0849}" type="presParOf" srcId="{9373E700-9789-40ED-8158-CDDDF0BB1CF2}" destId="{5DDFF45E-BB4F-4053-9055-5A30AD990D44}" srcOrd="10" destOrd="0" presId="urn:microsoft.com/office/officeart/2005/8/layout/hList7"/>
    <dgm:cxn modelId="{33EAB167-132A-4C7E-A9A0-68D2F64895E4}" type="presParOf" srcId="{5DDFF45E-BB4F-4053-9055-5A30AD990D44}" destId="{5CF54F71-28A8-44CB-AC0A-621D2A316143}" srcOrd="0" destOrd="0" presId="urn:microsoft.com/office/officeart/2005/8/layout/hList7"/>
    <dgm:cxn modelId="{7C0534BE-2A84-47AD-9927-89061A3A4CE8}" type="presParOf" srcId="{5DDFF45E-BB4F-4053-9055-5A30AD990D44}" destId="{B10D25C5-E317-4CB9-A7E4-54011AA91D5E}" srcOrd="1" destOrd="0" presId="urn:microsoft.com/office/officeart/2005/8/layout/hList7"/>
    <dgm:cxn modelId="{DADB1223-F80D-4C85-9CD3-72CADA49F442}" type="presParOf" srcId="{5DDFF45E-BB4F-4053-9055-5A30AD990D44}" destId="{C62FE939-0B62-4C3B-840A-9ECFCB7C12B6}" srcOrd="2" destOrd="0" presId="urn:microsoft.com/office/officeart/2005/8/layout/hList7"/>
    <dgm:cxn modelId="{D93F951B-D4CA-4AB2-A75E-91DF50002EE5}" type="presParOf" srcId="{5DDFF45E-BB4F-4053-9055-5A30AD990D44}" destId="{05EAA5BE-EDC0-4859-941B-1F25CC1161B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80365-9D6D-4B83-84C3-F38B40D3AAFC}">
      <dsp:nvSpPr>
        <dsp:cNvPr id="0" name=""/>
        <dsp:cNvSpPr/>
      </dsp:nvSpPr>
      <dsp:spPr>
        <a:xfrm>
          <a:off x="1268" y="2245618"/>
          <a:ext cx="2660333" cy="10615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/>
            <a:t>API Calls  </a:t>
          </a:r>
        </a:p>
      </dsp:txBody>
      <dsp:txXfrm>
        <a:off x="532018" y="2245618"/>
        <a:ext cx="1598833" cy="1061500"/>
      </dsp:txXfrm>
    </dsp:sp>
    <dsp:sp modelId="{E3E69D82-488B-4443-9EEE-CA1149262A61}">
      <dsp:nvSpPr>
        <dsp:cNvPr id="0" name=""/>
        <dsp:cNvSpPr/>
      </dsp:nvSpPr>
      <dsp:spPr>
        <a:xfrm>
          <a:off x="2396226" y="2245618"/>
          <a:ext cx="2653751" cy="1061500"/>
        </a:xfrm>
        <a:prstGeom prst="chevron">
          <a:avLst/>
        </a:prstGeom>
        <a:solidFill>
          <a:schemeClr val="accent3">
            <a:hueOff val="1372388"/>
            <a:satOff val="8237"/>
            <a:lumOff val="62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/>
            <a:t>Data Processing</a:t>
          </a:r>
        </a:p>
      </dsp:txBody>
      <dsp:txXfrm>
        <a:off x="2926976" y="2245618"/>
        <a:ext cx="1592251" cy="1061500"/>
      </dsp:txXfrm>
    </dsp:sp>
    <dsp:sp modelId="{0EB13AB3-7483-47FE-B6CF-D70DF69A53EE}">
      <dsp:nvSpPr>
        <dsp:cNvPr id="0" name=""/>
        <dsp:cNvSpPr/>
      </dsp:nvSpPr>
      <dsp:spPr>
        <a:xfrm>
          <a:off x="4784603" y="2245618"/>
          <a:ext cx="2653751" cy="1061500"/>
        </a:xfrm>
        <a:prstGeom prst="chevron">
          <a:avLst/>
        </a:prstGeom>
        <a:solidFill>
          <a:schemeClr val="accent3">
            <a:hueOff val="2744775"/>
            <a:satOff val="16475"/>
            <a:lumOff val="1255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/>
            <a:t>MySQL Storage</a:t>
          </a:r>
        </a:p>
      </dsp:txBody>
      <dsp:txXfrm>
        <a:off x="5315353" y="2245618"/>
        <a:ext cx="1592251" cy="1061500"/>
      </dsp:txXfrm>
    </dsp:sp>
    <dsp:sp modelId="{05366ECA-CDA6-4DDA-BDDA-11BAFCF9D596}">
      <dsp:nvSpPr>
        <dsp:cNvPr id="0" name=""/>
        <dsp:cNvSpPr/>
      </dsp:nvSpPr>
      <dsp:spPr>
        <a:xfrm>
          <a:off x="7172979" y="2245618"/>
          <a:ext cx="2653751" cy="1061500"/>
        </a:xfrm>
        <a:prstGeom prst="chevron">
          <a:avLst/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/>
            <a:t>Streamlit Dashboard</a:t>
          </a:r>
        </a:p>
      </dsp:txBody>
      <dsp:txXfrm>
        <a:off x="7703729" y="2245618"/>
        <a:ext cx="1592251" cy="1061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5E215-8852-48E7-A275-E1F2DEA32EB6}">
      <dsp:nvSpPr>
        <dsp:cNvPr id="0" name=""/>
        <dsp:cNvSpPr/>
      </dsp:nvSpPr>
      <dsp:spPr>
        <a:xfrm>
          <a:off x="5039" y="3642923"/>
          <a:ext cx="2203482" cy="13220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kern="1200" dirty="0"/>
            <a:t>Sport radar data  to JSON data</a:t>
          </a:r>
        </a:p>
      </dsp:txBody>
      <dsp:txXfrm>
        <a:off x="43762" y="3681646"/>
        <a:ext cx="2126036" cy="1244643"/>
      </dsp:txXfrm>
    </dsp:sp>
    <dsp:sp modelId="{21D23A12-73C5-49BB-B8D0-FA0F67BD66A4}">
      <dsp:nvSpPr>
        <dsp:cNvPr id="0" name=""/>
        <dsp:cNvSpPr/>
      </dsp:nvSpPr>
      <dsp:spPr>
        <a:xfrm>
          <a:off x="2428870" y="4030736"/>
          <a:ext cx="467138" cy="546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/>
        </a:p>
      </dsp:txBody>
      <dsp:txXfrm>
        <a:off x="2428870" y="4140029"/>
        <a:ext cx="326997" cy="327877"/>
      </dsp:txXfrm>
    </dsp:sp>
    <dsp:sp modelId="{5E209568-B250-4A59-8735-28238C3EADEB}">
      <dsp:nvSpPr>
        <dsp:cNvPr id="0" name=""/>
        <dsp:cNvSpPr/>
      </dsp:nvSpPr>
      <dsp:spPr>
        <a:xfrm>
          <a:off x="3089915" y="3642923"/>
          <a:ext cx="2203482" cy="13220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kern="1200" dirty="0"/>
            <a:t>Data insertion and retrieval</a:t>
          </a:r>
        </a:p>
      </dsp:txBody>
      <dsp:txXfrm>
        <a:off x="3128638" y="3681646"/>
        <a:ext cx="2126036" cy="1244643"/>
      </dsp:txXfrm>
    </dsp:sp>
    <dsp:sp modelId="{00DFFE61-9EAD-4CD2-88F1-E8C0885374B1}">
      <dsp:nvSpPr>
        <dsp:cNvPr id="0" name=""/>
        <dsp:cNvSpPr/>
      </dsp:nvSpPr>
      <dsp:spPr>
        <a:xfrm rot="21565092">
          <a:off x="5512610" y="4014962"/>
          <a:ext cx="464779" cy="546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/>
        </a:p>
      </dsp:txBody>
      <dsp:txXfrm>
        <a:off x="5512614" y="4124963"/>
        <a:ext cx="325345" cy="327877"/>
      </dsp:txXfrm>
    </dsp:sp>
    <dsp:sp modelId="{5129CB8B-31B5-4295-A155-F2B01AC6B666}">
      <dsp:nvSpPr>
        <dsp:cNvPr id="0" name=""/>
        <dsp:cNvSpPr/>
      </dsp:nvSpPr>
      <dsp:spPr>
        <a:xfrm>
          <a:off x="6170296" y="3611643"/>
          <a:ext cx="2203482" cy="13220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kern="1200" dirty="0"/>
            <a:t>Implemented SQL queries</a:t>
          </a:r>
        </a:p>
      </dsp:txBody>
      <dsp:txXfrm>
        <a:off x="6209019" y="3650366"/>
        <a:ext cx="2126036" cy="1244643"/>
      </dsp:txXfrm>
    </dsp:sp>
    <dsp:sp modelId="{C437FD9B-BC98-44AE-A353-F8D4D46DB182}">
      <dsp:nvSpPr>
        <dsp:cNvPr id="0" name=""/>
        <dsp:cNvSpPr/>
      </dsp:nvSpPr>
      <dsp:spPr>
        <a:xfrm>
          <a:off x="8596511" y="3999455"/>
          <a:ext cx="472191" cy="546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/>
        </a:p>
      </dsp:txBody>
      <dsp:txXfrm>
        <a:off x="8596511" y="4108748"/>
        <a:ext cx="330534" cy="327877"/>
      </dsp:txXfrm>
    </dsp:sp>
    <dsp:sp modelId="{3A1EFE17-029B-4E06-979D-37230D79AB3C}">
      <dsp:nvSpPr>
        <dsp:cNvPr id="0" name=""/>
        <dsp:cNvSpPr/>
      </dsp:nvSpPr>
      <dsp:spPr>
        <a:xfrm>
          <a:off x="9264707" y="3611643"/>
          <a:ext cx="2203482" cy="13220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kern="1200" dirty="0"/>
            <a:t>Data Visualization Dashboard</a:t>
          </a:r>
        </a:p>
      </dsp:txBody>
      <dsp:txXfrm>
        <a:off x="9303430" y="3650366"/>
        <a:ext cx="2126036" cy="12446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67F11A-8BCB-4D30-B9BC-5B7A6C8AD11F}">
      <dsp:nvSpPr>
        <dsp:cNvPr id="0" name=""/>
        <dsp:cNvSpPr/>
      </dsp:nvSpPr>
      <dsp:spPr>
        <a:xfrm rot="2494376">
          <a:off x="2616494" y="3843454"/>
          <a:ext cx="967991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967991" y="2909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0987-7902-4E3B-BA7E-556F087378E7}">
      <dsp:nvSpPr>
        <dsp:cNvPr id="0" name=""/>
        <dsp:cNvSpPr/>
      </dsp:nvSpPr>
      <dsp:spPr>
        <a:xfrm>
          <a:off x="2738407" y="2706641"/>
          <a:ext cx="1060348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1060348" y="2909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65B32B-B14F-4363-8700-3D35B3921AE8}">
      <dsp:nvSpPr>
        <dsp:cNvPr id="0" name=""/>
        <dsp:cNvSpPr/>
      </dsp:nvSpPr>
      <dsp:spPr>
        <a:xfrm rot="19038471">
          <a:off x="2628352" y="1576722"/>
          <a:ext cx="830625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830625" y="2909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488F8C-EB68-4086-A227-CA9FC7650FD6}">
      <dsp:nvSpPr>
        <dsp:cNvPr id="0" name=""/>
        <dsp:cNvSpPr/>
      </dsp:nvSpPr>
      <dsp:spPr>
        <a:xfrm>
          <a:off x="505191" y="1422076"/>
          <a:ext cx="2627312" cy="2627312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9EF96E-3E67-4241-959E-BAE08E772562}">
      <dsp:nvSpPr>
        <dsp:cNvPr id="0" name=""/>
        <dsp:cNvSpPr/>
      </dsp:nvSpPr>
      <dsp:spPr>
        <a:xfrm>
          <a:off x="3140058" y="1572"/>
          <a:ext cx="1576387" cy="1576387"/>
        </a:xfrm>
        <a:prstGeom prst="ellipse">
          <a:avLst/>
        </a:prstGeom>
        <a:gradFill rotWithShape="0">
          <a:gsLst>
            <a:gs pos="0">
              <a:schemeClr val="accent3">
                <a:hueOff val="1372388"/>
                <a:satOff val="8237"/>
                <a:lumOff val="62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72388"/>
                <a:satOff val="8237"/>
                <a:lumOff val="62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72388"/>
                <a:satOff val="8237"/>
                <a:lumOff val="62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8008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30" b="1" kern="1200" dirty="0"/>
            <a:t>Competitions Data</a:t>
          </a:r>
        </a:p>
      </dsp:txBody>
      <dsp:txXfrm>
        <a:off x="3370915" y="232429"/>
        <a:ext cx="1114673" cy="1114673"/>
      </dsp:txXfrm>
    </dsp:sp>
    <dsp:sp modelId="{F5F58475-E4C0-4ED4-ABFE-F928499AC8B3}">
      <dsp:nvSpPr>
        <dsp:cNvPr id="0" name=""/>
        <dsp:cNvSpPr/>
      </dsp:nvSpPr>
      <dsp:spPr>
        <a:xfrm>
          <a:off x="3798755" y="2000338"/>
          <a:ext cx="1470789" cy="1470789"/>
        </a:xfrm>
        <a:prstGeom prst="ellipse">
          <a:avLst/>
        </a:prstGeom>
        <a:gradFill rotWithShape="0">
          <a:gsLst>
            <a:gs pos="0">
              <a:schemeClr val="accent3">
                <a:hueOff val="2744775"/>
                <a:satOff val="16475"/>
                <a:lumOff val="1255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44775"/>
                <a:satOff val="16475"/>
                <a:lumOff val="1255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44775"/>
                <a:satOff val="16475"/>
                <a:lumOff val="1255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Complexes &amp; Venues</a:t>
          </a:r>
        </a:p>
      </dsp:txBody>
      <dsp:txXfrm>
        <a:off x="4014147" y="2215730"/>
        <a:ext cx="1040005" cy="1040005"/>
      </dsp:txXfrm>
    </dsp:sp>
    <dsp:sp modelId="{E2C10DEA-BBD7-4BAD-9562-DC6D3FD383CD}">
      <dsp:nvSpPr>
        <dsp:cNvPr id="0" name=""/>
        <dsp:cNvSpPr/>
      </dsp:nvSpPr>
      <dsp:spPr>
        <a:xfrm>
          <a:off x="3277335" y="3946305"/>
          <a:ext cx="1470789" cy="1470789"/>
        </a:xfrm>
        <a:prstGeom prst="ellipse">
          <a:avLst/>
        </a:prstGeom>
        <a:gradFill rotWithShape="0">
          <a:gsLst>
            <a:gs pos="0">
              <a:schemeClr val="accent3">
                <a:hueOff val="4117163"/>
                <a:satOff val="24712"/>
                <a:lumOff val="188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117163"/>
                <a:satOff val="24712"/>
                <a:lumOff val="188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117163"/>
                <a:satOff val="24712"/>
                <a:lumOff val="188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Doubles Competitor Rankings</a:t>
          </a:r>
        </a:p>
      </dsp:txBody>
      <dsp:txXfrm>
        <a:off x="3492727" y="4161697"/>
        <a:ext cx="1040005" cy="10400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4821B-BCB9-47D9-9148-D2ECEF75C53B}">
      <dsp:nvSpPr>
        <dsp:cNvPr id="0" name=""/>
        <dsp:cNvSpPr/>
      </dsp:nvSpPr>
      <dsp:spPr>
        <a:xfrm>
          <a:off x="1754121" y="2365"/>
          <a:ext cx="1973386" cy="103409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API Integration</a:t>
          </a:r>
        </a:p>
      </dsp:txBody>
      <dsp:txXfrm>
        <a:off x="1804601" y="52845"/>
        <a:ext cx="1872426" cy="933136"/>
      </dsp:txXfrm>
    </dsp:sp>
    <dsp:sp modelId="{CB5E529A-B34B-48ED-9B55-71498E28066E}">
      <dsp:nvSpPr>
        <dsp:cNvPr id="0" name=""/>
        <dsp:cNvSpPr/>
      </dsp:nvSpPr>
      <dsp:spPr>
        <a:xfrm>
          <a:off x="1754121" y="1088166"/>
          <a:ext cx="1973386" cy="1034096"/>
        </a:xfrm>
        <a:prstGeom prst="roundRect">
          <a:avLst/>
        </a:prstGeom>
        <a:solidFill>
          <a:schemeClr val="accent4">
            <a:hueOff val="1649984"/>
            <a:satOff val="-7300"/>
            <a:lumOff val="-12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Data Parsing</a:t>
          </a:r>
        </a:p>
      </dsp:txBody>
      <dsp:txXfrm>
        <a:off x="1804601" y="1138646"/>
        <a:ext cx="1872426" cy="933136"/>
      </dsp:txXfrm>
    </dsp:sp>
    <dsp:sp modelId="{C0154474-3CBD-4D00-9BA8-2566068EA98E}">
      <dsp:nvSpPr>
        <dsp:cNvPr id="0" name=""/>
        <dsp:cNvSpPr/>
      </dsp:nvSpPr>
      <dsp:spPr>
        <a:xfrm>
          <a:off x="1754121" y="2173967"/>
          <a:ext cx="1973386" cy="1034096"/>
        </a:xfrm>
        <a:prstGeom prst="roundRect">
          <a:avLst/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Data Cleaning</a:t>
          </a:r>
        </a:p>
      </dsp:txBody>
      <dsp:txXfrm>
        <a:off x="1804601" y="2224447"/>
        <a:ext cx="1872426" cy="933136"/>
      </dsp:txXfrm>
    </dsp:sp>
    <dsp:sp modelId="{6B81F311-051B-4A5A-9A41-CC91A597CD0C}">
      <dsp:nvSpPr>
        <dsp:cNvPr id="0" name=""/>
        <dsp:cNvSpPr/>
      </dsp:nvSpPr>
      <dsp:spPr>
        <a:xfrm>
          <a:off x="1754121" y="3259768"/>
          <a:ext cx="1973386" cy="1034096"/>
        </a:xfrm>
        <a:prstGeom prst="roundRect">
          <a:avLst/>
        </a:prstGeom>
        <a:solidFill>
          <a:schemeClr val="accent4">
            <a:hueOff val="4949952"/>
            <a:satOff val="-21901"/>
            <a:lumOff val="-36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Database Storage</a:t>
          </a:r>
        </a:p>
      </dsp:txBody>
      <dsp:txXfrm>
        <a:off x="1804601" y="3310248"/>
        <a:ext cx="1872426" cy="933136"/>
      </dsp:txXfrm>
    </dsp:sp>
    <dsp:sp modelId="{73BFC9A2-BD28-4445-9D9E-27C7A23F6932}">
      <dsp:nvSpPr>
        <dsp:cNvPr id="0" name=""/>
        <dsp:cNvSpPr/>
      </dsp:nvSpPr>
      <dsp:spPr>
        <a:xfrm>
          <a:off x="1754121" y="4345569"/>
          <a:ext cx="1973386" cy="1034096"/>
        </a:xfrm>
        <a:prstGeom prst="roundRec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Visualization</a:t>
          </a:r>
        </a:p>
      </dsp:txBody>
      <dsp:txXfrm>
        <a:off x="1804601" y="4396049"/>
        <a:ext cx="1872426" cy="9331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AB507D-5CD4-4978-846C-D7EB0251DA88}">
      <dsp:nvSpPr>
        <dsp:cNvPr id="0" name=""/>
        <dsp:cNvSpPr/>
      </dsp:nvSpPr>
      <dsp:spPr>
        <a:xfrm>
          <a:off x="2013183" y="2358634"/>
          <a:ext cx="1856908" cy="18569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Challenges</a:t>
          </a:r>
        </a:p>
      </dsp:txBody>
      <dsp:txXfrm>
        <a:off x="2285121" y="2630572"/>
        <a:ext cx="1313032" cy="1313032"/>
      </dsp:txXfrm>
    </dsp:sp>
    <dsp:sp modelId="{C901647E-1F33-40AC-915D-05D86D9F0196}">
      <dsp:nvSpPr>
        <dsp:cNvPr id="0" name=""/>
        <dsp:cNvSpPr/>
      </dsp:nvSpPr>
      <dsp:spPr>
        <a:xfrm rot="12900000">
          <a:off x="748408" y="2010751"/>
          <a:ext cx="1496663" cy="529218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C1FEE7-EFB7-41DA-95FC-71F925578001}">
      <dsp:nvSpPr>
        <dsp:cNvPr id="0" name=""/>
        <dsp:cNvSpPr/>
      </dsp:nvSpPr>
      <dsp:spPr>
        <a:xfrm>
          <a:off x="1711" y="1140510"/>
          <a:ext cx="1764063" cy="14112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API Rate Limits</a:t>
          </a:r>
        </a:p>
      </dsp:txBody>
      <dsp:txXfrm>
        <a:off x="43045" y="1181844"/>
        <a:ext cx="1681395" cy="1328582"/>
      </dsp:txXfrm>
    </dsp:sp>
    <dsp:sp modelId="{A76E4386-07CD-4344-97AB-874CD7A94E1B}">
      <dsp:nvSpPr>
        <dsp:cNvPr id="0" name=""/>
        <dsp:cNvSpPr/>
      </dsp:nvSpPr>
      <dsp:spPr>
        <a:xfrm rot="16200000">
          <a:off x="2193305" y="1258586"/>
          <a:ext cx="1496663" cy="529218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AD091-6C72-48AE-B1B0-492CECCB55F4}">
      <dsp:nvSpPr>
        <dsp:cNvPr id="0" name=""/>
        <dsp:cNvSpPr/>
      </dsp:nvSpPr>
      <dsp:spPr>
        <a:xfrm>
          <a:off x="2059605" y="69238"/>
          <a:ext cx="1764063" cy="14112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0" kern="1200" dirty="0"/>
            <a:t>Handling Missing Data</a:t>
          </a:r>
        </a:p>
      </dsp:txBody>
      <dsp:txXfrm>
        <a:off x="2100939" y="110572"/>
        <a:ext cx="1681395" cy="1328582"/>
      </dsp:txXfrm>
    </dsp:sp>
    <dsp:sp modelId="{A9A9472C-9CA7-45B2-AF94-B999B308C052}">
      <dsp:nvSpPr>
        <dsp:cNvPr id="0" name=""/>
        <dsp:cNvSpPr/>
      </dsp:nvSpPr>
      <dsp:spPr>
        <a:xfrm rot="19500000">
          <a:off x="3638202" y="2010751"/>
          <a:ext cx="1496663" cy="529218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B121F-C55C-48D1-ABC7-1B92D9405199}">
      <dsp:nvSpPr>
        <dsp:cNvPr id="0" name=""/>
        <dsp:cNvSpPr/>
      </dsp:nvSpPr>
      <dsp:spPr>
        <a:xfrm>
          <a:off x="4117500" y="1140510"/>
          <a:ext cx="1764063" cy="14112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Data Normalization</a:t>
          </a:r>
        </a:p>
      </dsp:txBody>
      <dsp:txXfrm>
        <a:off x="4158834" y="1181844"/>
        <a:ext cx="1681395" cy="13285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6759E-216E-45EF-9FC5-BCEA0E73BD72}">
      <dsp:nvSpPr>
        <dsp:cNvPr id="0" name=""/>
        <dsp:cNvSpPr/>
      </dsp:nvSpPr>
      <dsp:spPr>
        <a:xfrm>
          <a:off x="138" y="0"/>
          <a:ext cx="1840888" cy="42433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Advanced Optimization: Ai-Driven Predictive analytics for player performance trends and match outcomes</a:t>
          </a:r>
          <a:r>
            <a:rPr lang="en-GB" sz="1400" b="0" kern="1200" dirty="0"/>
            <a:t>.</a:t>
          </a:r>
          <a:endParaRPr lang="en-IN" sz="1400" b="0" kern="1200" dirty="0"/>
        </a:p>
      </dsp:txBody>
      <dsp:txXfrm>
        <a:off x="138" y="1697359"/>
        <a:ext cx="1840888" cy="1697359"/>
      </dsp:txXfrm>
    </dsp:sp>
    <dsp:sp modelId="{C70C1C30-AB24-426A-9B2F-49EBEBDA1910}">
      <dsp:nvSpPr>
        <dsp:cNvPr id="0" name=""/>
        <dsp:cNvSpPr/>
      </dsp:nvSpPr>
      <dsp:spPr>
        <a:xfrm>
          <a:off x="214056" y="254603"/>
          <a:ext cx="1413051" cy="141305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5BA2BF-D04E-42D6-A5BD-1138B4A5F5A2}">
      <dsp:nvSpPr>
        <dsp:cNvPr id="0" name=""/>
        <dsp:cNvSpPr/>
      </dsp:nvSpPr>
      <dsp:spPr>
        <a:xfrm>
          <a:off x="1896253" y="0"/>
          <a:ext cx="1840888" cy="42433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823433"/>
                <a:satOff val="4942"/>
                <a:lumOff val="3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823433"/>
                <a:satOff val="4942"/>
                <a:lumOff val="3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823433"/>
                <a:satOff val="4942"/>
                <a:lumOff val="3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UI Enhancements: Real-time data visualization updates and interactive filtering for better user experience</a:t>
          </a:r>
          <a:endParaRPr lang="en-IN" sz="1400" b="0" kern="1200" dirty="0"/>
        </a:p>
      </dsp:txBody>
      <dsp:txXfrm>
        <a:off x="1896253" y="1697359"/>
        <a:ext cx="1840888" cy="1697359"/>
      </dsp:txXfrm>
    </dsp:sp>
    <dsp:sp modelId="{57E7F8F1-4F26-4CC9-9AAB-A87A28D2F997}">
      <dsp:nvSpPr>
        <dsp:cNvPr id="0" name=""/>
        <dsp:cNvSpPr/>
      </dsp:nvSpPr>
      <dsp:spPr>
        <a:xfrm>
          <a:off x="2110171" y="254603"/>
          <a:ext cx="1413051" cy="1413051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BA4EA8-8EE8-42D6-821A-84CB1FD50991}">
      <dsp:nvSpPr>
        <dsp:cNvPr id="0" name=""/>
        <dsp:cNvSpPr/>
      </dsp:nvSpPr>
      <dsp:spPr>
        <a:xfrm>
          <a:off x="3792367" y="0"/>
          <a:ext cx="1840888" cy="42433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646865"/>
                <a:satOff val="9885"/>
                <a:lumOff val="75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646865"/>
                <a:satOff val="9885"/>
                <a:lumOff val="75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646865"/>
                <a:satOff val="9885"/>
                <a:lumOff val="75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Data Integration: </a:t>
          </a:r>
          <a:r>
            <a:rPr lang="en-GB" sz="1400" b="0" kern="1200" dirty="0"/>
            <a:t>Seamless AI expansion to include historical data and advanced event insights.</a:t>
          </a:r>
          <a:endParaRPr lang="en-IN" sz="1400" b="0" kern="1200" dirty="0"/>
        </a:p>
      </dsp:txBody>
      <dsp:txXfrm>
        <a:off x="3792367" y="1697359"/>
        <a:ext cx="1840888" cy="1697359"/>
      </dsp:txXfrm>
    </dsp:sp>
    <dsp:sp modelId="{78EFD6A3-7EF4-45FF-9E71-2437CAEFD61B}">
      <dsp:nvSpPr>
        <dsp:cNvPr id="0" name=""/>
        <dsp:cNvSpPr/>
      </dsp:nvSpPr>
      <dsp:spPr>
        <a:xfrm>
          <a:off x="4006286" y="254603"/>
          <a:ext cx="1413051" cy="141305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90E3667-BD22-4D13-9F12-E4837DFDFFCC}">
      <dsp:nvSpPr>
        <dsp:cNvPr id="0" name=""/>
        <dsp:cNvSpPr/>
      </dsp:nvSpPr>
      <dsp:spPr>
        <a:xfrm>
          <a:off x="5688482" y="0"/>
          <a:ext cx="1840888" cy="42433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470298"/>
                <a:satOff val="14827"/>
                <a:lumOff val="112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470298"/>
                <a:satOff val="14827"/>
                <a:lumOff val="112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470298"/>
                <a:satOff val="14827"/>
                <a:lumOff val="112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Automated Ranking System Generation: Machine learning-based ranking adjustments and competitor performance tracking</a:t>
          </a:r>
          <a:r>
            <a:rPr lang="en-GB" sz="1400" b="0" kern="1200" dirty="0"/>
            <a:t>.</a:t>
          </a:r>
          <a:endParaRPr lang="en-IN" sz="1400" b="0" kern="1200" dirty="0"/>
        </a:p>
      </dsp:txBody>
      <dsp:txXfrm>
        <a:off x="5688482" y="1697359"/>
        <a:ext cx="1840888" cy="1697359"/>
      </dsp:txXfrm>
    </dsp:sp>
    <dsp:sp modelId="{4F36DAAF-15A5-4355-BCE7-73024E7CA74D}">
      <dsp:nvSpPr>
        <dsp:cNvPr id="0" name=""/>
        <dsp:cNvSpPr/>
      </dsp:nvSpPr>
      <dsp:spPr>
        <a:xfrm>
          <a:off x="5902401" y="254603"/>
          <a:ext cx="1413051" cy="1413051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66A2CBC-7C6C-4503-818C-BDE640CC577B}">
      <dsp:nvSpPr>
        <dsp:cNvPr id="0" name=""/>
        <dsp:cNvSpPr/>
      </dsp:nvSpPr>
      <dsp:spPr>
        <a:xfrm>
          <a:off x="7584597" y="0"/>
          <a:ext cx="1840888" cy="42433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3293730"/>
                <a:satOff val="19770"/>
                <a:lumOff val="150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293730"/>
                <a:satOff val="19770"/>
                <a:lumOff val="150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293730"/>
                <a:satOff val="19770"/>
                <a:lumOff val="150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Standards Compliance: Ensuring compatibility with global sports data standards and federations</a:t>
          </a:r>
          <a:r>
            <a:rPr lang="en-GB" sz="1400" b="0" kern="1200" dirty="0"/>
            <a:t>.</a:t>
          </a:r>
          <a:endParaRPr lang="en-IN" sz="1400" b="0" kern="1200" dirty="0"/>
        </a:p>
      </dsp:txBody>
      <dsp:txXfrm>
        <a:off x="7584597" y="1697359"/>
        <a:ext cx="1840888" cy="1697359"/>
      </dsp:txXfrm>
    </dsp:sp>
    <dsp:sp modelId="{F705F647-5AD1-4DA5-9758-15E85A3C1377}">
      <dsp:nvSpPr>
        <dsp:cNvPr id="0" name=""/>
        <dsp:cNvSpPr/>
      </dsp:nvSpPr>
      <dsp:spPr>
        <a:xfrm>
          <a:off x="7798516" y="254603"/>
          <a:ext cx="1413051" cy="1413051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F54F71-28A8-44CB-AC0A-621D2A316143}">
      <dsp:nvSpPr>
        <dsp:cNvPr id="0" name=""/>
        <dsp:cNvSpPr/>
      </dsp:nvSpPr>
      <dsp:spPr>
        <a:xfrm>
          <a:off x="9480712" y="0"/>
          <a:ext cx="1840888" cy="42433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4117163"/>
                <a:satOff val="24712"/>
                <a:lumOff val="188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117163"/>
                <a:satOff val="24712"/>
                <a:lumOff val="188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117163"/>
                <a:satOff val="24712"/>
                <a:lumOff val="188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Cloud-Based Collaboration: </a:t>
          </a:r>
          <a:r>
            <a:rPr lang="en-GB" sz="1400" b="0" kern="1200" dirty="0"/>
            <a:t>Real-time database aces and multi-user dash board for enchased analytics.</a:t>
          </a:r>
          <a:endParaRPr lang="en-IN" sz="1400" b="0" kern="1200" dirty="0"/>
        </a:p>
      </dsp:txBody>
      <dsp:txXfrm>
        <a:off x="9480712" y="1697359"/>
        <a:ext cx="1840888" cy="1697359"/>
      </dsp:txXfrm>
    </dsp:sp>
    <dsp:sp modelId="{05EAA5BE-EDC0-4859-941B-1F25CC1161B4}">
      <dsp:nvSpPr>
        <dsp:cNvPr id="0" name=""/>
        <dsp:cNvSpPr/>
      </dsp:nvSpPr>
      <dsp:spPr>
        <a:xfrm>
          <a:off x="9694630" y="254603"/>
          <a:ext cx="1413051" cy="1413051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2D7D9F-089F-46CF-9289-BDF3E880AB60}">
      <dsp:nvSpPr>
        <dsp:cNvPr id="0" name=""/>
        <dsp:cNvSpPr/>
      </dsp:nvSpPr>
      <dsp:spPr>
        <a:xfrm>
          <a:off x="452869" y="3394718"/>
          <a:ext cx="10415999" cy="636509"/>
        </a:xfrm>
        <a:prstGeom prst="leftRight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A1F01-5525-4C20-981F-7F581D62CC62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AC838-2CD9-4548-A67A-E0DC74D9C3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968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781F5-92B1-0746-9032-A7A18765D317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53467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781F5-92B1-0746-9032-A7A18765D317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38775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781F5-92B1-0746-9032-A7A18765D317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48060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781F5-92B1-0746-9032-A7A18765D317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45392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781F5-92B1-0746-9032-A7A18765D317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8096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781F5-92B1-0746-9032-A7A18765D317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19751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781F5-92B1-0746-9032-A7A18765D317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1448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6C588-1BE0-19F2-8C35-83EA4CF5A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19FD28-6C95-B257-9F33-153A95DF6E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11EA31-31A2-DB07-3DE4-CF047F9E6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CC638-00BA-7E37-F5E4-C78706A40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781F5-92B1-0746-9032-A7A18765D317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4045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781F5-92B1-0746-9032-A7A18765D317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92364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2495-FEFE-EC12-B95D-150585CA26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89822-4234-A11C-4AE9-E5794E4A8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69E16-B3D3-F5FD-A7EB-A9206667E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FE4A-6013-4F3F-B697-E6750D7F7A4B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DAAB9-8AAE-1412-F62F-4CE0C6E6A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73B59-FDDB-BD4F-18EF-FBE9FDDDA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C6479-A1D9-4137-885A-7E639F1A6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502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DB77-6309-6774-EB63-7528B217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1C076-C00E-AF15-0647-FFD47A6A7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138CF-1684-E539-661F-574FB27C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FE4A-6013-4F3F-B697-E6750D7F7A4B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D7B7E-B710-94E3-AC83-2AE9DA8A7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25B72-09A8-EAD0-8A38-B83B7516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C6479-A1D9-4137-885A-7E639F1A6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71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D6C2E-6C7A-5722-5EA2-D4EFBCC965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FBC7E-6678-B09B-07F2-210BCC36B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065F3-CD7A-6197-0929-68B9757C2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FE4A-6013-4F3F-B697-E6750D7F7A4B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C3C14-8844-9602-1FD2-3FCDA5CBA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15625-0245-EA8A-6643-6D5DF94CA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C6479-A1D9-4137-885A-7E639F1A6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801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Image Lef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41DD1-7679-677C-E5F7-106CA2181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4312" y="2276475"/>
            <a:ext cx="5184775" cy="2305050"/>
          </a:xfrm>
        </p:spPr>
        <p:txBody>
          <a:bodyPr anchor="b" anchorCtr="0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6AF788A-E08C-BD2E-6C5D-C8C5954A02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7162" y="53134"/>
            <a:ext cx="1897200" cy="1044114"/>
          </a:xfrm>
          <a:prstGeom prst="rect">
            <a:avLst/>
          </a:prstGeom>
        </p:spPr>
      </p:pic>
      <p:sp>
        <p:nvSpPr>
          <p:cNvPr id="66" name="Subtitle 2">
            <a:extLst>
              <a:ext uri="{FF2B5EF4-FFF2-40B4-BE49-F238E27FC236}">
                <a16:creationId xmlns:a16="http://schemas.microsoft.com/office/drawing/2014/main" id="{6158DD4A-0AEF-ADF8-8A5B-02CBF2DC5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4312" y="4972430"/>
            <a:ext cx="5184000" cy="307777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/>
          </a:p>
        </p:txBody>
      </p:sp>
      <p:grpSp>
        <p:nvGrpSpPr>
          <p:cNvPr id="38" name="Graphic 17">
            <a:extLst>
              <a:ext uri="{FF2B5EF4-FFF2-40B4-BE49-F238E27FC236}">
                <a16:creationId xmlns:a16="http://schemas.microsoft.com/office/drawing/2014/main" id="{85405142-75C2-BA45-40EF-1A05A85D65F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03088" y="6458998"/>
            <a:ext cx="2646000" cy="177687"/>
            <a:chOff x="3994150" y="3289300"/>
            <a:chExt cx="4202178" cy="282193"/>
          </a:xfrm>
          <a:solidFill>
            <a:schemeClr val="bg1"/>
          </a:solidFill>
        </p:grpSpPr>
        <p:grpSp>
          <p:nvGrpSpPr>
            <p:cNvPr id="39" name="Graphic 17">
              <a:extLst>
                <a:ext uri="{FF2B5EF4-FFF2-40B4-BE49-F238E27FC236}">
                  <a16:creationId xmlns:a16="http://schemas.microsoft.com/office/drawing/2014/main" id="{F07744B5-4A45-B426-9F4F-6905911990AB}"/>
                </a:ext>
              </a:extLst>
            </p:cNvPr>
            <p:cNvGrpSpPr/>
            <p:nvPr/>
          </p:nvGrpSpPr>
          <p:grpSpPr>
            <a:xfrm>
              <a:off x="3994150" y="3289300"/>
              <a:ext cx="2355593" cy="276140"/>
              <a:chOff x="3994150" y="3289300"/>
              <a:chExt cx="2355593" cy="276140"/>
            </a:xfrm>
            <a:grpFill/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031CB907-EACB-B4AC-8255-DBA5614AF57D}"/>
                  </a:ext>
                </a:extLst>
              </p:cNvPr>
              <p:cNvSpPr/>
              <p:nvPr/>
            </p:nvSpPr>
            <p:spPr>
              <a:xfrm>
                <a:off x="3994150" y="3293770"/>
                <a:ext cx="153596" cy="211598"/>
              </a:xfrm>
              <a:custGeom>
                <a:avLst/>
                <a:gdLst>
                  <a:gd name="connsiteX0" fmla="*/ 86452 w 153596"/>
                  <a:gd name="connsiteY0" fmla="*/ 16857 h 211598"/>
                  <a:gd name="connsiteX1" fmla="*/ 86452 w 153596"/>
                  <a:gd name="connsiteY1" fmla="*/ 211599 h 211598"/>
                  <a:gd name="connsiteX2" fmla="*/ 67145 w 153596"/>
                  <a:gd name="connsiteY2" fmla="*/ 211599 h 211598"/>
                  <a:gd name="connsiteX3" fmla="*/ 67145 w 153596"/>
                  <a:gd name="connsiteY3" fmla="*/ 16857 h 211598"/>
                  <a:gd name="connsiteX4" fmla="*/ 0 w 153596"/>
                  <a:gd name="connsiteY4" fmla="*/ 16857 h 211598"/>
                  <a:gd name="connsiteX5" fmla="*/ 0 w 153596"/>
                  <a:gd name="connsiteY5" fmla="*/ 0 h 211598"/>
                  <a:gd name="connsiteX6" fmla="*/ 153597 w 153596"/>
                  <a:gd name="connsiteY6" fmla="*/ 0 h 211598"/>
                  <a:gd name="connsiteX7" fmla="*/ 153597 w 153596"/>
                  <a:gd name="connsiteY7" fmla="*/ 16764 h 211598"/>
                  <a:gd name="connsiteX8" fmla="*/ 86452 w 153596"/>
                  <a:gd name="connsiteY8" fmla="*/ 16764 h 21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596" h="211598">
                    <a:moveTo>
                      <a:pt x="86452" y="16857"/>
                    </a:moveTo>
                    <a:lnTo>
                      <a:pt x="86452" y="211599"/>
                    </a:lnTo>
                    <a:lnTo>
                      <a:pt x="67145" y="211599"/>
                    </a:lnTo>
                    <a:lnTo>
                      <a:pt x="67145" y="16857"/>
                    </a:lnTo>
                    <a:lnTo>
                      <a:pt x="0" y="16857"/>
                    </a:lnTo>
                    <a:lnTo>
                      <a:pt x="0" y="0"/>
                    </a:lnTo>
                    <a:lnTo>
                      <a:pt x="153597" y="0"/>
                    </a:lnTo>
                    <a:lnTo>
                      <a:pt x="153597" y="16764"/>
                    </a:lnTo>
                    <a:lnTo>
                      <a:pt x="86452" y="16764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DFF51F42-6BD2-B2C5-D700-3FC7CD75BA56}"/>
                  </a:ext>
                </a:extLst>
              </p:cNvPr>
              <p:cNvSpPr/>
              <p:nvPr/>
            </p:nvSpPr>
            <p:spPr>
              <a:xfrm>
                <a:off x="4182936" y="3289300"/>
                <a:ext cx="113461" cy="216162"/>
              </a:xfrm>
              <a:custGeom>
                <a:avLst/>
                <a:gdLst>
                  <a:gd name="connsiteX0" fmla="*/ 94726 w 113461"/>
                  <a:gd name="connsiteY0" fmla="*/ 216069 h 216162"/>
                  <a:gd name="connsiteX1" fmla="*/ 94726 w 113461"/>
                  <a:gd name="connsiteY1" fmla="*/ 120701 h 216162"/>
                  <a:gd name="connsiteX2" fmla="*/ 58586 w 113461"/>
                  <a:gd name="connsiteY2" fmla="*/ 78418 h 216162"/>
                  <a:gd name="connsiteX3" fmla="*/ 18736 w 113461"/>
                  <a:gd name="connsiteY3" fmla="*/ 102726 h 216162"/>
                  <a:gd name="connsiteX4" fmla="*/ 18736 w 113461"/>
                  <a:gd name="connsiteY4" fmla="*/ 216162 h 216162"/>
                  <a:gd name="connsiteX5" fmla="*/ 0 w 113461"/>
                  <a:gd name="connsiteY5" fmla="*/ 216162 h 216162"/>
                  <a:gd name="connsiteX6" fmla="*/ 0 w 113461"/>
                  <a:gd name="connsiteY6" fmla="*/ 0 h 216162"/>
                  <a:gd name="connsiteX7" fmla="*/ 18736 w 113461"/>
                  <a:gd name="connsiteY7" fmla="*/ 0 h 216162"/>
                  <a:gd name="connsiteX8" fmla="*/ 18736 w 113461"/>
                  <a:gd name="connsiteY8" fmla="*/ 84658 h 216162"/>
                  <a:gd name="connsiteX9" fmla="*/ 62580 w 113461"/>
                  <a:gd name="connsiteY9" fmla="*/ 62772 h 216162"/>
                  <a:gd name="connsiteX10" fmla="*/ 113462 w 113461"/>
                  <a:gd name="connsiteY10" fmla="*/ 122191 h 216162"/>
                  <a:gd name="connsiteX11" fmla="*/ 113462 w 113461"/>
                  <a:gd name="connsiteY11" fmla="*/ 216162 h 216162"/>
                  <a:gd name="connsiteX12" fmla="*/ 94726 w 113461"/>
                  <a:gd name="connsiteY12" fmla="*/ 216162 h 21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61" h="216162">
                    <a:moveTo>
                      <a:pt x="94726" y="216069"/>
                    </a:moveTo>
                    <a:lnTo>
                      <a:pt x="94726" y="120701"/>
                    </a:lnTo>
                    <a:cubicBezTo>
                      <a:pt x="94726" y="93133"/>
                      <a:pt x="83694" y="78418"/>
                      <a:pt x="58586" y="78418"/>
                    </a:cubicBezTo>
                    <a:cubicBezTo>
                      <a:pt x="39850" y="78418"/>
                      <a:pt x="26725" y="90991"/>
                      <a:pt x="18736" y="102726"/>
                    </a:cubicBezTo>
                    <a:lnTo>
                      <a:pt x="18736" y="216162"/>
                    </a:lnTo>
                    <a:lnTo>
                      <a:pt x="0" y="216162"/>
                    </a:lnTo>
                    <a:lnTo>
                      <a:pt x="0" y="0"/>
                    </a:lnTo>
                    <a:lnTo>
                      <a:pt x="18736" y="0"/>
                    </a:lnTo>
                    <a:lnTo>
                      <a:pt x="18736" y="84658"/>
                    </a:lnTo>
                    <a:cubicBezTo>
                      <a:pt x="28532" y="71713"/>
                      <a:pt x="43844" y="62772"/>
                      <a:pt x="62580" y="62772"/>
                    </a:cubicBezTo>
                    <a:cubicBezTo>
                      <a:pt x="101193" y="62772"/>
                      <a:pt x="113462" y="86800"/>
                      <a:pt x="113462" y="122191"/>
                    </a:cubicBezTo>
                    <a:lnTo>
                      <a:pt x="113462" y="216162"/>
                    </a:lnTo>
                    <a:lnTo>
                      <a:pt x="94726" y="2161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6D688711-0456-27ED-80A5-4C3447B33177}"/>
                  </a:ext>
                </a:extLst>
              </p:cNvPr>
              <p:cNvSpPr/>
              <p:nvPr/>
            </p:nvSpPr>
            <p:spPr>
              <a:xfrm>
                <a:off x="4338434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D723E5D0-D56A-E600-F361-88A1C46BD094}"/>
                  </a:ext>
                </a:extLst>
              </p:cNvPr>
              <p:cNvSpPr/>
              <p:nvPr/>
            </p:nvSpPr>
            <p:spPr>
              <a:xfrm>
                <a:off x="4595317" y="3352071"/>
                <a:ext cx="123828" cy="213368"/>
              </a:xfrm>
              <a:custGeom>
                <a:avLst/>
                <a:gdLst>
                  <a:gd name="connsiteX0" fmla="*/ 62865 w 123828"/>
                  <a:gd name="connsiteY0" fmla="*/ 156650 h 213368"/>
                  <a:gd name="connsiteX1" fmla="*/ 19687 w 123828"/>
                  <a:gd name="connsiteY1" fmla="*/ 138676 h 213368"/>
                  <a:gd name="connsiteX2" fmla="*/ 19687 w 123828"/>
                  <a:gd name="connsiteY2" fmla="*/ 213368 h 213368"/>
                  <a:gd name="connsiteX3" fmla="*/ 951 w 123828"/>
                  <a:gd name="connsiteY3" fmla="*/ 213368 h 213368"/>
                  <a:gd name="connsiteX4" fmla="*/ 951 w 123828"/>
                  <a:gd name="connsiteY4" fmla="*/ 31479 h 213368"/>
                  <a:gd name="connsiteX5" fmla="*/ 0 w 123828"/>
                  <a:gd name="connsiteY5" fmla="*/ 3260 h 213368"/>
                  <a:gd name="connsiteX6" fmla="*/ 15597 w 123828"/>
                  <a:gd name="connsiteY6" fmla="*/ 3260 h 213368"/>
                  <a:gd name="connsiteX7" fmla="*/ 17119 w 123828"/>
                  <a:gd name="connsiteY7" fmla="*/ 26077 h 213368"/>
                  <a:gd name="connsiteX8" fmla="*/ 65243 w 123828"/>
                  <a:gd name="connsiteY8" fmla="*/ 0 h 213368"/>
                  <a:gd name="connsiteX9" fmla="*/ 123828 w 123828"/>
                  <a:gd name="connsiteY9" fmla="*/ 76835 h 213368"/>
                  <a:gd name="connsiteX10" fmla="*/ 62865 w 123828"/>
                  <a:gd name="connsiteY10" fmla="*/ 156650 h 213368"/>
                  <a:gd name="connsiteX11" fmla="*/ 61058 w 123828"/>
                  <a:gd name="connsiteY11" fmla="*/ 15274 h 213368"/>
                  <a:gd name="connsiteX12" fmla="*/ 19687 w 123828"/>
                  <a:gd name="connsiteY12" fmla="*/ 42003 h 213368"/>
                  <a:gd name="connsiteX13" fmla="*/ 19687 w 123828"/>
                  <a:gd name="connsiteY13" fmla="*/ 123309 h 213368"/>
                  <a:gd name="connsiteX14" fmla="*/ 58300 w 123828"/>
                  <a:gd name="connsiteY14" fmla="*/ 141283 h 213368"/>
                  <a:gd name="connsiteX15" fmla="*/ 104237 w 123828"/>
                  <a:gd name="connsiteY15" fmla="*/ 78232 h 213368"/>
                  <a:gd name="connsiteX16" fmla="*/ 61058 w 123828"/>
                  <a:gd name="connsiteY16" fmla="*/ 15181 h 213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28" h="213368">
                    <a:moveTo>
                      <a:pt x="62865" y="156650"/>
                    </a:moveTo>
                    <a:cubicBezTo>
                      <a:pt x="44129" y="156650"/>
                      <a:pt x="28817" y="149758"/>
                      <a:pt x="19687" y="138676"/>
                    </a:cubicBezTo>
                    <a:lnTo>
                      <a:pt x="19687" y="213368"/>
                    </a:lnTo>
                    <a:lnTo>
                      <a:pt x="951" y="213368"/>
                    </a:lnTo>
                    <a:lnTo>
                      <a:pt x="951" y="31479"/>
                    </a:lnTo>
                    <a:cubicBezTo>
                      <a:pt x="951" y="24308"/>
                      <a:pt x="380" y="9872"/>
                      <a:pt x="0" y="3260"/>
                    </a:cubicBezTo>
                    <a:lnTo>
                      <a:pt x="15597" y="3260"/>
                    </a:lnTo>
                    <a:lnTo>
                      <a:pt x="17119" y="26077"/>
                    </a:lnTo>
                    <a:cubicBezTo>
                      <a:pt x="27200" y="13132"/>
                      <a:pt x="40420" y="0"/>
                      <a:pt x="65243" y="0"/>
                    </a:cubicBezTo>
                    <a:cubicBezTo>
                      <a:pt x="102334" y="0"/>
                      <a:pt x="123828" y="32131"/>
                      <a:pt x="123828" y="76835"/>
                    </a:cubicBezTo>
                    <a:cubicBezTo>
                      <a:pt x="123828" y="121539"/>
                      <a:pt x="102049" y="156650"/>
                      <a:pt x="62865" y="156650"/>
                    </a:cubicBezTo>
                    <a:close/>
                    <a:moveTo>
                      <a:pt x="61058" y="15274"/>
                    </a:moveTo>
                    <a:cubicBezTo>
                      <a:pt x="40515" y="15274"/>
                      <a:pt x="26440" y="32410"/>
                      <a:pt x="19687" y="42003"/>
                    </a:cubicBezTo>
                    <a:lnTo>
                      <a:pt x="19687" y="123309"/>
                    </a:lnTo>
                    <a:cubicBezTo>
                      <a:pt x="28247" y="132622"/>
                      <a:pt x="39564" y="141283"/>
                      <a:pt x="58300" y="141283"/>
                    </a:cubicBezTo>
                    <a:cubicBezTo>
                      <a:pt x="83123" y="141283"/>
                      <a:pt x="104237" y="121446"/>
                      <a:pt x="104237" y="78232"/>
                    </a:cubicBezTo>
                    <a:cubicBezTo>
                      <a:pt x="104237" y="35018"/>
                      <a:pt x="86166" y="15181"/>
                      <a:pt x="61058" y="1518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EBB0BAD-4CAF-B277-5082-0BEFD762322A}"/>
                  </a:ext>
                </a:extLst>
              </p:cNvPr>
              <p:cNvSpPr/>
              <p:nvPr/>
            </p:nvSpPr>
            <p:spPr>
              <a:xfrm>
                <a:off x="4752813" y="3351978"/>
                <a:ext cx="136762" cy="156743"/>
              </a:xfrm>
              <a:custGeom>
                <a:avLst/>
                <a:gdLst>
                  <a:gd name="connsiteX0" fmla="*/ 68381 w 136762"/>
                  <a:gd name="connsiteY0" fmla="*/ 156743 h 156743"/>
                  <a:gd name="connsiteX1" fmla="*/ 0 w 136762"/>
                  <a:gd name="connsiteY1" fmla="*/ 77766 h 156743"/>
                  <a:gd name="connsiteX2" fmla="*/ 68381 w 136762"/>
                  <a:gd name="connsiteY2" fmla="*/ 0 h 156743"/>
                  <a:gd name="connsiteX3" fmla="*/ 136763 w 136762"/>
                  <a:gd name="connsiteY3" fmla="*/ 77766 h 156743"/>
                  <a:gd name="connsiteX4" fmla="*/ 68381 w 136762"/>
                  <a:gd name="connsiteY4" fmla="*/ 156743 h 156743"/>
                  <a:gd name="connsiteX5" fmla="*/ 68381 w 136762"/>
                  <a:gd name="connsiteY5" fmla="*/ 15367 h 156743"/>
                  <a:gd name="connsiteX6" fmla="*/ 19687 w 136762"/>
                  <a:gd name="connsiteY6" fmla="*/ 77766 h 156743"/>
                  <a:gd name="connsiteX7" fmla="*/ 68381 w 136762"/>
                  <a:gd name="connsiteY7" fmla="*/ 141376 h 156743"/>
                  <a:gd name="connsiteX8" fmla="*/ 117076 w 136762"/>
                  <a:gd name="connsiteY8" fmla="*/ 77766 h 156743"/>
                  <a:gd name="connsiteX9" fmla="*/ 68381 w 136762"/>
                  <a:gd name="connsiteY9" fmla="*/ 15367 h 156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762" h="156743">
                    <a:moveTo>
                      <a:pt x="68381" y="156743"/>
                    </a:moveTo>
                    <a:cubicBezTo>
                      <a:pt x="21494" y="156743"/>
                      <a:pt x="0" y="120701"/>
                      <a:pt x="0" y="77766"/>
                    </a:cubicBezTo>
                    <a:cubicBezTo>
                      <a:pt x="0" y="34832"/>
                      <a:pt x="22635" y="0"/>
                      <a:pt x="68381" y="0"/>
                    </a:cubicBezTo>
                    <a:cubicBezTo>
                      <a:pt x="114128" y="0"/>
                      <a:pt x="136763" y="36043"/>
                      <a:pt x="136763" y="77766"/>
                    </a:cubicBezTo>
                    <a:cubicBezTo>
                      <a:pt x="136763" y="119490"/>
                      <a:pt x="116220" y="156743"/>
                      <a:pt x="68381" y="156743"/>
                    </a:cubicBezTo>
                    <a:close/>
                    <a:moveTo>
                      <a:pt x="68381" y="15367"/>
                    </a:moveTo>
                    <a:cubicBezTo>
                      <a:pt x="36806" y="15367"/>
                      <a:pt x="19687" y="41817"/>
                      <a:pt x="19687" y="77766"/>
                    </a:cubicBezTo>
                    <a:cubicBezTo>
                      <a:pt x="19687" y="113716"/>
                      <a:pt x="35665" y="141376"/>
                      <a:pt x="68381" y="141376"/>
                    </a:cubicBezTo>
                    <a:cubicBezTo>
                      <a:pt x="101098" y="141376"/>
                      <a:pt x="117076" y="114088"/>
                      <a:pt x="117076" y="77766"/>
                    </a:cubicBezTo>
                    <a:cubicBezTo>
                      <a:pt x="117076" y="41444"/>
                      <a:pt x="100813" y="15367"/>
                      <a:pt x="68381" y="1536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9ED10D20-3369-7C17-E3C1-FE71DACEDB6A}"/>
                  </a:ext>
                </a:extLst>
              </p:cNvPr>
              <p:cNvSpPr/>
              <p:nvPr/>
            </p:nvSpPr>
            <p:spPr>
              <a:xfrm>
                <a:off x="4912686" y="3355331"/>
                <a:ext cx="210089" cy="150037"/>
              </a:xfrm>
              <a:custGeom>
                <a:avLst/>
                <a:gdLst>
                  <a:gd name="connsiteX0" fmla="*/ 165390 w 210089"/>
                  <a:gd name="connsiteY0" fmla="*/ 150038 h 150037"/>
                  <a:gd name="connsiteX1" fmla="*/ 141518 w 210089"/>
                  <a:gd name="connsiteY1" fmla="*/ 150038 h 150037"/>
                  <a:gd name="connsiteX2" fmla="*/ 115174 w 210089"/>
                  <a:gd name="connsiteY2" fmla="*/ 60909 h 150037"/>
                  <a:gd name="connsiteX3" fmla="*/ 105092 w 210089"/>
                  <a:gd name="connsiteY3" fmla="*/ 23376 h 150037"/>
                  <a:gd name="connsiteX4" fmla="*/ 95011 w 210089"/>
                  <a:gd name="connsiteY4" fmla="*/ 60909 h 150037"/>
                  <a:gd name="connsiteX5" fmla="*/ 67716 w 210089"/>
                  <a:gd name="connsiteY5" fmla="*/ 150038 h 150037"/>
                  <a:gd name="connsiteX6" fmla="*/ 44129 w 210089"/>
                  <a:gd name="connsiteY6" fmla="*/ 150038 h 150037"/>
                  <a:gd name="connsiteX7" fmla="*/ 0 w 210089"/>
                  <a:gd name="connsiteY7" fmla="*/ 0 h 150037"/>
                  <a:gd name="connsiteX8" fmla="*/ 19877 w 210089"/>
                  <a:gd name="connsiteY8" fmla="*/ 0 h 150037"/>
                  <a:gd name="connsiteX9" fmla="*/ 48029 w 210089"/>
                  <a:gd name="connsiteY9" fmla="*/ 95741 h 150037"/>
                  <a:gd name="connsiteX10" fmla="*/ 56588 w 210089"/>
                  <a:gd name="connsiteY10" fmla="*/ 129921 h 150037"/>
                  <a:gd name="connsiteX11" fmla="*/ 65814 w 210089"/>
                  <a:gd name="connsiteY11" fmla="*/ 95741 h 150037"/>
                  <a:gd name="connsiteX12" fmla="*/ 94631 w 210089"/>
                  <a:gd name="connsiteY12" fmla="*/ 0 h 150037"/>
                  <a:gd name="connsiteX13" fmla="*/ 116410 w 210089"/>
                  <a:gd name="connsiteY13" fmla="*/ 0 h 150037"/>
                  <a:gd name="connsiteX14" fmla="*/ 145227 w 210089"/>
                  <a:gd name="connsiteY14" fmla="*/ 95741 h 150037"/>
                  <a:gd name="connsiteX15" fmla="*/ 154072 w 210089"/>
                  <a:gd name="connsiteY15" fmla="*/ 129921 h 150037"/>
                  <a:gd name="connsiteX16" fmla="*/ 162917 w 210089"/>
                  <a:gd name="connsiteY16" fmla="*/ 95741 h 150037"/>
                  <a:gd name="connsiteX17" fmla="*/ 191734 w 210089"/>
                  <a:gd name="connsiteY17" fmla="*/ 0 h 150037"/>
                  <a:gd name="connsiteX18" fmla="*/ 210090 w 210089"/>
                  <a:gd name="connsiteY18" fmla="*/ 0 h 150037"/>
                  <a:gd name="connsiteX19" fmla="*/ 165295 w 210089"/>
                  <a:gd name="connsiteY19" fmla="*/ 150038 h 15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0089" h="150037">
                    <a:moveTo>
                      <a:pt x="165390" y="150038"/>
                    </a:moveTo>
                    <a:lnTo>
                      <a:pt x="141518" y="150038"/>
                    </a:lnTo>
                    <a:lnTo>
                      <a:pt x="115174" y="60909"/>
                    </a:lnTo>
                    <a:cubicBezTo>
                      <a:pt x="111179" y="47125"/>
                      <a:pt x="105092" y="23376"/>
                      <a:pt x="105092" y="23376"/>
                    </a:cubicBezTo>
                    <a:cubicBezTo>
                      <a:pt x="105092" y="23376"/>
                      <a:pt x="99291" y="46474"/>
                      <a:pt x="95011" y="60909"/>
                    </a:cubicBezTo>
                    <a:lnTo>
                      <a:pt x="67716" y="150038"/>
                    </a:lnTo>
                    <a:lnTo>
                      <a:pt x="44129" y="150038"/>
                    </a:lnTo>
                    <a:lnTo>
                      <a:pt x="0" y="0"/>
                    </a:lnTo>
                    <a:lnTo>
                      <a:pt x="19877" y="0"/>
                    </a:lnTo>
                    <a:lnTo>
                      <a:pt x="48029" y="95741"/>
                    </a:lnTo>
                    <a:cubicBezTo>
                      <a:pt x="51738" y="108314"/>
                      <a:pt x="56588" y="129921"/>
                      <a:pt x="56588" y="129921"/>
                    </a:cubicBezTo>
                    <a:cubicBezTo>
                      <a:pt x="56588" y="129921"/>
                      <a:pt x="62104" y="108314"/>
                      <a:pt x="65814" y="95741"/>
                    </a:cubicBezTo>
                    <a:lnTo>
                      <a:pt x="94631" y="0"/>
                    </a:lnTo>
                    <a:lnTo>
                      <a:pt x="116410" y="0"/>
                    </a:lnTo>
                    <a:lnTo>
                      <a:pt x="145227" y="95741"/>
                    </a:lnTo>
                    <a:cubicBezTo>
                      <a:pt x="149222" y="109245"/>
                      <a:pt x="154072" y="129921"/>
                      <a:pt x="154072" y="129921"/>
                    </a:cubicBezTo>
                    <a:cubicBezTo>
                      <a:pt x="154072" y="129921"/>
                      <a:pt x="159018" y="108873"/>
                      <a:pt x="162917" y="95741"/>
                    </a:cubicBezTo>
                    <a:lnTo>
                      <a:pt x="191734" y="0"/>
                    </a:lnTo>
                    <a:lnTo>
                      <a:pt x="210090" y="0"/>
                    </a:lnTo>
                    <a:lnTo>
                      <a:pt x="165295" y="150038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9A22B0B-3AB1-BADD-268D-A7EA9D197F6D}"/>
                  </a:ext>
                </a:extLst>
              </p:cNvPr>
              <p:cNvSpPr/>
              <p:nvPr/>
            </p:nvSpPr>
            <p:spPr>
              <a:xfrm>
                <a:off x="5146838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49448F3-F534-A288-DB12-3BDFBA29F824}"/>
                  </a:ext>
                </a:extLst>
              </p:cNvPr>
              <p:cNvSpPr/>
              <p:nvPr/>
            </p:nvSpPr>
            <p:spPr>
              <a:xfrm>
                <a:off x="5314796" y="3351978"/>
                <a:ext cx="81506" cy="153390"/>
              </a:xfrm>
              <a:custGeom>
                <a:avLst/>
                <a:gdLst>
                  <a:gd name="connsiteX0" fmla="*/ 76370 w 81506"/>
                  <a:gd name="connsiteY0" fmla="*/ 21700 h 153390"/>
                  <a:gd name="connsiteX1" fmla="*/ 59822 w 81506"/>
                  <a:gd name="connsiteY1" fmla="*/ 17509 h 153390"/>
                  <a:gd name="connsiteX2" fmla="*/ 19687 w 81506"/>
                  <a:gd name="connsiteY2" fmla="*/ 46287 h 153390"/>
                  <a:gd name="connsiteX3" fmla="*/ 19687 w 81506"/>
                  <a:gd name="connsiteY3" fmla="*/ 153391 h 153390"/>
                  <a:gd name="connsiteX4" fmla="*/ 951 w 81506"/>
                  <a:gd name="connsiteY4" fmla="*/ 153391 h 153390"/>
                  <a:gd name="connsiteX5" fmla="*/ 951 w 81506"/>
                  <a:gd name="connsiteY5" fmla="*/ 30641 h 153390"/>
                  <a:gd name="connsiteX6" fmla="*/ 0 w 81506"/>
                  <a:gd name="connsiteY6" fmla="*/ 3353 h 153390"/>
                  <a:gd name="connsiteX7" fmla="*/ 15027 w 81506"/>
                  <a:gd name="connsiteY7" fmla="*/ 3353 h 153390"/>
                  <a:gd name="connsiteX8" fmla="*/ 16834 w 81506"/>
                  <a:gd name="connsiteY8" fmla="*/ 28219 h 153390"/>
                  <a:gd name="connsiteX9" fmla="*/ 63721 w 81506"/>
                  <a:gd name="connsiteY9" fmla="*/ 0 h 153390"/>
                  <a:gd name="connsiteX10" fmla="*/ 81506 w 81506"/>
                  <a:gd name="connsiteY10" fmla="*/ 2701 h 153390"/>
                  <a:gd name="connsiteX11" fmla="*/ 76275 w 81506"/>
                  <a:gd name="connsiteY11" fmla="*/ 21607 h 15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1506" h="153390">
                    <a:moveTo>
                      <a:pt x="76370" y="21700"/>
                    </a:moveTo>
                    <a:cubicBezTo>
                      <a:pt x="71425" y="18999"/>
                      <a:pt x="66289" y="17509"/>
                      <a:pt x="59822" y="17509"/>
                    </a:cubicBezTo>
                    <a:cubicBezTo>
                      <a:pt x="41086" y="17509"/>
                      <a:pt x="29768" y="28871"/>
                      <a:pt x="19687" y="46287"/>
                    </a:cubicBezTo>
                    <a:lnTo>
                      <a:pt x="19687" y="153391"/>
                    </a:lnTo>
                    <a:lnTo>
                      <a:pt x="951" y="153391"/>
                    </a:lnTo>
                    <a:lnTo>
                      <a:pt x="951" y="30641"/>
                    </a:lnTo>
                    <a:cubicBezTo>
                      <a:pt x="951" y="25519"/>
                      <a:pt x="380" y="8475"/>
                      <a:pt x="0" y="3353"/>
                    </a:cubicBezTo>
                    <a:lnTo>
                      <a:pt x="15027" y="3353"/>
                    </a:lnTo>
                    <a:lnTo>
                      <a:pt x="16834" y="28219"/>
                    </a:lnTo>
                    <a:cubicBezTo>
                      <a:pt x="26059" y="11083"/>
                      <a:pt x="41371" y="0"/>
                      <a:pt x="63721" y="0"/>
                    </a:cubicBezTo>
                    <a:cubicBezTo>
                      <a:pt x="70189" y="0"/>
                      <a:pt x="76275" y="931"/>
                      <a:pt x="81506" y="2701"/>
                    </a:cubicBezTo>
                    <a:lnTo>
                      <a:pt x="76275" y="21607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C2D4DD0D-CBD6-594D-E733-BB6A89BDA5DA}"/>
                  </a:ext>
                </a:extLst>
              </p:cNvPr>
              <p:cNvSpPr/>
              <p:nvPr/>
            </p:nvSpPr>
            <p:spPr>
              <a:xfrm>
                <a:off x="5510715" y="3289300"/>
                <a:ext cx="123923" cy="219422"/>
              </a:xfrm>
              <a:custGeom>
                <a:avLst/>
                <a:gdLst>
                  <a:gd name="connsiteX0" fmla="*/ 63436 w 123923"/>
                  <a:gd name="connsiteY0" fmla="*/ 219422 h 219422"/>
                  <a:gd name="connsiteX1" fmla="*/ 17119 w 123923"/>
                  <a:gd name="connsiteY1" fmla="*/ 199026 h 219422"/>
                  <a:gd name="connsiteX2" fmla="*/ 15597 w 123923"/>
                  <a:gd name="connsiteY2" fmla="*/ 216162 h 219422"/>
                  <a:gd name="connsiteX3" fmla="*/ 0 w 123923"/>
                  <a:gd name="connsiteY3" fmla="*/ 216162 h 219422"/>
                  <a:gd name="connsiteX4" fmla="*/ 951 w 123923"/>
                  <a:gd name="connsiteY4" fmla="*/ 187943 h 219422"/>
                  <a:gd name="connsiteX5" fmla="*/ 951 w 123923"/>
                  <a:gd name="connsiteY5" fmla="*/ 0 h 219422"/>
                  <a:gd name="connsiteX6" fmla="*/ 19687 w 123923"/>
                  <a:gd name="connsiteY6" fmla="*/ 0 h 219422"/>
                  <a:gd name="connsiteX7" fmla="*/ 19687 w 123923"/>
                  <a:gd name="connsiteY7" fmla="*/ 86707 h 219422"/>
                  <a:gd name="connsiteX8" fmla="*/ 65053 w 123923"/>
                  <a:gd name="connsiteY8" fmla="*/ 62679 h 219422"/>
                  <a:gd name="connsiteX9" fmla="*/ 123924 w 123923"/>
                  <a:gd name="connsiteY9" fmla="*/ 140445 h 219422"/>
                  <a:gd name="connsiteX10" fmla="*/ 63531 w 123923"/>
                  <a:gd name="connsiteY10" fmla="*/ 219422 h 219422"/>
                  <a:gd name="connsiteX11" fmla="*/ 60963 w 123923"/>
                  <a:gd name="connsiteY11" fmla="*/ 78046 h 219422"/>
                  <a:gd name="connsiteX12" fmla="*/ 19592 w 123923"/>
                  <a:gd name="connsiteY12" fmla="*/ 105334 h 219422"/>
                  <a:gd name="connsiteX13" fmla="*/ 19592 w 123923"/>
                  <a:gd name="connsiteY13" fmla="*/ 186080 h 219422"/>
                  <a:gd name="connsiteX14" fmla="*/ 58776 w 123923"/>
                  <a:gd name="connsiteY14" fmla="*/ 204055 h 219422"/>
                  <a:gd name="connsiteX15" fmla="*/ 104141 w 123923"/>
                  <a:gd name="connsiteY15" fmla="*/ 141004 h 219422"/>
                  <a:gd name="connsiteX16" fmla="*/ 60963 w 123923"/>
                  <a:gd name="connsiteY16" fmla="*/ 77953 h 219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923" h="219422">
                    <a:moveTo>
                      <a:pt x="63436" y="219422"/>
                    </a:moveTo>
                    <a:cubicBezTo>
                      <a:pt x="41086" y="219422"/>
                      <a:pt x="27010" y="211040"/>
                      <a:pt x="17119" y="199026"/>
                    </a:cubicBezTo>
                    <a:lnTo>
                      <a:pt x="15597" y="216162"/>
                    </a:lnTo>
                    <a:lnTo>
                      <a:pt x="0" y="216162"/>
                    </a:lnTo>
                    <a:cubicBezTo>
                      <a:pt x="285" y="209550"/>
                      <a:pt x="951" y="195114"/>
                      <a:pt x="951" y="187943"/>
                    </a:cubicBezTo>
                    <a:lnTo>
                      <a:pt x="951" y="0"/>
                    </a:lnTo>
                    <a:lnTo>
                      <a:pt x="19687" y="0"/>
                    </a:lnTo>
                    <a:lnTo>
                      <a:pt x="19687" y="86707"/>
                    </a:lnTo>
                    <a:cubicBezTo>
                      <a:pt x="27961" y="75904"/>
                      <a:pt x="40801" y="62679"/>
                      <a:pt x="65053" y="62679"/>
                    </a:cubicBezTo>
                    <a:cubicBezTo>
                      <a:pt x="100908" y="62679"/>
                      <a:pt x="123924" y="92668"/>
                      <a:pt x="123924" y="140445"/>
                    </a:cubicBezTo>
                    <a:cubicBezTo>
                      <a:pt x="123924" y="184311"/>
                      <a:pt x="103381" y="219422"/>
                      <a:pt x="63531" y="219422"/>
                    </a:cubicBezTo>
                    <a:close/>
                    <a:moveTo>
                      <a:pt x="60963" y="78046"/>
                    </a:moveTo>
                    <a:cubicBezTo>
                      <a:pt x="39849" y="78046"/>
                      <a:pt x="26059" y="95462"/>
                      <a:pt x="19592" y="105334"/>
                    </a:cubicBezTo>
                    <a:lnTo>
                      <a:pt x="19592" y="186080"/>
                    </a:lnTo>
                    <a:cubicBezTo>
                      <a:pt x="29673" y="196325"/>
                      <a:pt x="39849" y="204055"/>
                      <a:pt x="58776" y="204055"/>
                    </a:cubicBezTo>
                    <a:cubicBezTo>
                      <a:pt x="85405" y="204055"/>
                      <a:pt x="104141" y="180679"/>
                      <a:pt x="104141" y="141004"/>
                    </a:cubicBezTo>
                    <a:cubicBezTo>
                      <a:pt x="104141" y="93878"/>
                      <a:pt x="82647" y="77953"/>
                      <a:pt x="60963" y="77953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DC94B556-7F30-57E1-8494-2A6ADDCBDC16}"/>
                  </a:ext>
                </a:extLst>
              </p:cNvPr>
              <p:cNvSpPr/>
              <p:nvPr/>
            </p:nvSpPr>
            <p:spPr>
              <a:xfrm>
                <a:off x="5668021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308A454-BD68-1633-6C03-7764764E7A9A}"/>
                  </a:ext>
                </a:extLst>
              </p:cNvPr>
              <p:cNvSpPr/>
              <p:nvPr/>
            </p:nvSpPr>
            <p:spPr>
              <a:xfrm>
                <a:off x="5836835" y="3289300"/>
                <a:ext cx="113461" cy="216162"/>
              </a:xfrm>
              <a:custGeom>
                <a:avLst/>
                <a:gdLst>
                  <a:gd name="connsiteX0" fmla="*/ 94726 w 113461"/>
                  <a:gd name="connsiteY0" fmla="*/ 216069 h 216162"/>
                  <a:gd name="connsiteX1" fmla="*/ 94726 w 113461"/>
                  <a:gd name="connsiteY1" fmla="*/ 120701 h 216162"/>
                  <a:gd name="connsiteX2" fmla="*/ 58586 w 113461"/>
                  <a:gd name="connsiteY2" fmla="*/ 78418 h 216162"/>
                  <a:gd name="connsiteX3" fmla="*/ 18736 w 113461"/>
                  <a:gd name="connsiteY3" fmla="*/ 102726 h 216162"/>
                  <a:gd name="connsiteX4" fmla="*/ 18736 w 113461"/>
                  <a:gd name="connsiteY4" fmla="*/ 216162 h 216162"/>
                  <a:gd name="connsiteX5" fmla="*/ 0 w 113461"/>
                  <a:gd name="connsiteY5" fmla="*/ 216162 h 216162"/>
                  <a:gd name="connsiteX6" fmla="*/ 0 w 113461"/>
                  <a:gd name="connsiteY6" fmla="*/ 0 h 216162"/>
                  <a:gd name="connsiteX7" fmla="*/ 18736 w 113461"/>
                  <a:gd name="connsiteY7" fmla="*/ 0 h 216162"/>
                  <a:gd name="connsiteX8" fmla="*/ 18736 w 113461"/>
                  <a:gd name="connsiteY8" fmla="*/ 84658 h 216162"/>
                  <a:gd name="connsiteX9" fmla="*/ 62580 w 113461"/>
                  <a:gd name="connsiteY9" fmla="*/ 62772 h 216162"/>
                  <a:gd name="connsiteX10" fmla="*/ 113462 w 113461"/>
                  <a:gd name="connsiteY10" fmla="*/ 122191 h 216162"/>
                  <a:gd name="connsiteX11" fmla="*/ 113462 w 113461"/>
                  <a:gd name="connsiteY11" fmla="*/ 216162 h 216162"/>
                  <a:gd name="connsiteX12" fmla="*/ 94726 w 113461"/>
                  <a:gd name="connsiteY12" fmla="*/ 216162 h 21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61" h="216162">
                    <a:moveTo>
                      <a:pt x="94726" y="216069"/>
                    </a:moveTo>
                    <a:lnTo>
                      <a:pt x="94726" y="120701"/>
                    </a:lnTo>
                    <a:cubicBezTo>
                      <a:pt x="94726" y="93133"/>
                      <a:pt x="83694" y="78418"/>
                      <a:pt x="58586" y="78418"/>
                    </a:cubicBezTo>
                    <a:cubicBezTo>
                      <a:pt x="39850" y="78418"/>
                      <a:pt x="26725" y="90991"/>
                      <a:pt x="18736" y="102726"/>
                    </a:cubicBezTo>
                    <a:lnTo>
                      <a:pt x="18736" y="216162"/>
                    </a:lnTo>
                    <a:lnTo>
                      <a:pt x="0" y="216162"/>
                    </a:lnTo>
                    <a:lnTo>
                      <a:pt x="0" y="0"/>
                    </a:lnTo>
                    <a:lnTo>
                      <a:pt x="18736" y="0"/>
                    </a:lnTo>
                    <a:lnTo>
                      <a:pt x="18736" y="84658"/>
                    </a:lnTo>
                    <a:cubicBezTo>
                      <a:pt x="28532" y="71713"/>
                      <a:pt x="43844" y="62772"/>
                      <a:pt x="62580" y="62772"/>
                    </a:cubicBezTo>
                    <a:cubicBezTo>
                      <a:pt x="101193" y="62772"/>
                      <a:pt x="113462" y="86800"/>
                      <a:pt x="113462" y="122191"/>
                    </a:cubicBezTo>
                    <a:lnTo>
                      <a:pt x="113462" y="216162"/>
                    </a:lnTo>
                    <a:lnTo>
                      <a:pt x="94726" y="2161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88D4758F-3C1C-5D3A-C088-DB6D6C909A72}"/>
                  </a:ext>
                </a:extLst>
              </p:cNvPr>
              <p:cNvSpPr/>
              <p:nvPr/>
            </p:nvSpPr>
            <p:spPr>
              <a:xfrm>
                <a:off x="5999371" y="3289300"/>
                <a:ext cx="21779" cy="216069"/>
              </a:xfrm>
              <a:custGeom>
                <a:avLst/>
                <a:gdLst>
                  <a:gd name="connsiteX0" fmla="*/ 0 w 21779"/>
                  <a:gd name="connsiteY0" fmla="*/ 23097 h 216069"/>
                  <a:gd name="connsiteX1" fmla="*/ 0 w 21779"/>
                  <a:gd name="connsiteY1" fmla="*/ 0 h 216069"/>
                  <a:gd name="connsiteX2" fmla="*/ 21779 w 21779"/>
                  <a:gd name="connsiteY2" fmla="*/ 0 h 216069"/>
                  <a:gd name="connsiteX3" fmla="*/ 21779 w 21779"/>
                  <a:gd name="connsiteY3" fmla="*/ 23097 h 216069"/>
                  <a:gd name="connsiteX4" fmla="*/ 0 w 21779"/>
                  <a:gd name="connsiteY4" fmla="*/ 23097 h 216069"/>
                  <a:gd name="connsiteX5" fmla="*/ 1522 w 21779"/>
                  <a:gd name="connsiteY5" fmla="*/ 216069 h 216069"/>
                  <a:gd name="connsiteX6" fmla="*/ 1522 w 21779"/>
                  <a:gd name="connsiteY6" fmla="*/ 66032 h 216069"/>
                  <a:gd name="connsiteX7" fmla="*/ 20258 w 21779"/>
                  <a:gd name="connsiteY7" fmla="*/ 66032 h 216069"/>
                  <a:gd name="connsiteX8" fmla="*/ 20258 w 21779"/>
                  <a:gd name="connsiteY8" fmla="*/ 216069 h 216069"/>
                  <a:gd name="connsiteX9" fmla="*/ 1522 w 21779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779" h="216069">
                    <a:moveTo>
                      <a:pt x="0" y="23097"/>
                    </a:moveTo>
                    <a:lnTo>
                      <a:pt x="0" y="0"/>
                    </a:lnTo>
                    <a:lnTo>
                      <a:pt x="21779" y="0"/>
                    </a:lnTo>
                    <a:lnTo>
                      <a:pt x="21779" y="23097"/>
                    </a:lnTo>
                    <a:lnTo>
                      <a:pt x="0" y="23097"/>
                    </a:lnTo>
                    <a:close/>
                    <a:moveTo>
                      <a:pt x="1522" y="216069"/>
                    </a:moveTo>
                    <a:lnTo>
                      <a:pt x="1522" y="66032"/>
                    </a:lnTo>
                    <a:lnTo>
                      <a:pt x="20258" y="66032"/>
                    </a:lnTo>
                    <a:lnTo>
                      <a:pt x="20258" y="216069"/>
                    </a:lnTo>
                    <a:lnTo>
                      <a:pt x="1522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48E0039F-28EB-D37C-A613-1993EE27FD01}"/>
                  </a:ext>
                </a:extLst>
              </p:cNvPr>
              <p:cNvSpPr/>
              <p:nvPr/>
            </p:nvSpPr>
            <p:spPr>
              <a:xfrm>
                <a:off x="6069179" y="3351978"/>
                <a:ext cx="114222" cy="153390"/>
              </a:xfrm>
              <a:custGeom>
                <a:avLst/>
                <a:gdLst>
                  <a:gd name="connsiteX0" fmla="*/ 95677 w 114222"/>
                  <a:gd name="connsiteY0" fmla="*/ 153391 h 153390"/>
                  <a:gd name="connsiteX1" fmla="*/ 95677 w 114222"/>
                  <a:gd name="connsiteY1" fmla="*/ 58301 h 153390"/>
                  <a:gd name="connsiteX2" fmla="*/ 59537 w 114222"/>
                  <a:gd name="connsiteY2" fmla="*/ 15646 h 153390"/>
                  <a:gd name="connsiteX3" fmla="*/ 19687 w 114222"/>
                  <a:gd name="connsiteY3" fmla="*/ 39954 h 153390"/>
                  <a:gd name="connsiteX4" fmla="*/ 19687 w 114222"/>
                  <a:gd name="connsiteY4" fmla="*/ 153391 h 153390"/>
                  <a:gd name="connsiteX5" fmla="*/ 951 w 114222"/>
                  <a:gd name="connsiteY5" fmla="*/ 153391 h 153390"/>
                  <a:gd name="connsiteX6" fmla="*/ 951 w 114222"/>
                  <a:gd name="connsiteY6" fmla="*/ 30920 h 153390"/>
                  <a:gd name="connsiteX7" fmla="*/ 0 w 114222"/>
                  <a:gd name="connsiteY7" fmla="*/ 3353 h 153390"/>
                  <a:gd name="connsiteX8" fmla="*/ 15598 w 114222"/>
                  <a:gd name="connsiteY8" fmla="*/ 3353 h 153390"/>
                  <a:gd name="connsiteX9" fmla="*/ 17119 w 114222"/>
                  <a:gd name="connsiteY9" fmla="*/ 24028 h 153390"/>
                  <a:gd name="connsiteX10" fmla="*/ 63056 w 114222"/>
                  <a:gd name="connsiteY10" fmla="*/ 0 h 153390"/>
                  <a:gd name="connsiteX11" fmla="*/ 114223 w 114222"/>
                  <a:gd name="connsiteY11" fmla="*/ 59419 h 153390"/>
                  <a:gd name="connsiteX12" fmla="*/ 114223 w 114222"/>
                  <a:gd name="connsiteY12" fmla="*/ 153391 h 153390"/>
                  <a:gd name="connsiteX13" fmla="*/ 95487 w 114222"/>
                  <a:gd name="connsiteY13" fmla="*/ 153391 h 15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4222" h="153390">
                    <a:moveTo>
                      <a:pt x="95677" y="153391"/>
                    </a:moveTo>
                    <a:lnTo>
                      <a:pt x="95677" y="58301"/>
                    </a:lnTo>
                    <a:cubicBezTo>
                      <a:pt x="95677" y="31013"/>
                      <a:pt x="84359" y="15646"/>
                      <a:pt x="59537" y="15646"/>
                    </a:cubicBezTo>
                    <a:cubicBezTo>
                      <a:pt x="39279" y="15646"/>
                      <a:pt x="27010" y="29151"/>
                      <a:pt x="19687" y="39954"/>
                    </a:cubicBezTo>
                    <a:lnTo>
                      <a:pt x="19687" y="153391"/>
                    </a:lnTo>
                    <a:lnTo>
                      <a:pt x="951" y="153391"/>
                    </a:lnTo>
                    <a:lnTo>
                      <a:pt x="951" y="30920"/>
                    </a:lnTo>
                    <a:cubicBezTo>
                      <a:pt x="951" y="25798"/>
                      <a:pt x="381" y="8382"/>
                      <a:pt x="0" y="3353"/>
                    </a:cubicBezTo>
                    <a:lnTo>
                      <a:pt x="15598" y="3353"/>
                    </a:lnTo>
                    <a:lnTo>
                      <a:pt x="17119" y="24028"/>
                    </a:lnTo>
                    <a:cubicBezTo>
                      <a:pt x="26344" y="10803"/>
                      <a:pt x="42513" y="0"/>
                      <a:pt x="63056" y="0"/>
                    </a:cubicBezTo>
                    <a:cubicBezTo>
                      <a:pt x="100432" y="0"/>
                      <a:pt x="114223" y="23097"/>
                      <a:pt x="114223" y="59419"/>
                    </a:cubicBezTo>
                    <a:lnTo>
                      <a:pt x="114223" y="153391"/>
                    </a:lnTo>
                    <a:lnTo>
                      <a:pt x="95487" y="153391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D3AD0435-7658-027C-5A21-B0B64166A495}"/>
                  </a:ext>
                </a:extLst>
              </p:cNvPr>
              <p:cNvSpPr/>
              <p:nvPr/>
            </p:nvSpPr>
            <p:spPr>
              <a:xfrm>
                <a:off x="6224013" y="3289300"/>
                <a:ext cx="125730" cy="219328"/>
              </a:xfrm>
              <a:custGeom>
                <a:avLst/>
                <a:gdLst>
                  <a:gd name="connsiteX0" fmla="*/ 109753 w 125730"/>
                  <a:gd name="connsiteY0" fmla="*/ 216069 h 219328"/>
                  <a:gd name="connsiteX1" fmla="*/ 108231 w 125730"/>
                  <a:gd name="connsiteY1" fmla="*/ 192320 h 219328"/>
                  <a:gd name="connsiteX2" fmla="*/ 60392 w 125730"/>
                  <a:gd name="connsiteY2" fmla="*/ 219329 h 219328"/>
                  <a:gd name="connsiteX3" fmla="*/ 0 w 125730"/>
                  <a:gd name="connsiteY3" fmla="*/ 140352 h 219328"/>
                  <a:gd name="connsiteX4" fmla="*/ 63151 w 125730"/>
                  <a:gd name="connsiteY4" fmla="*/ 62586 h 219328"/>
                  <a:gd name="connsiteX5" fmla="*/ 106044 w 125730"/>
                  <a:gd name="connsiteY5" fmla="*/ 79350 h 219328"/>
                  <a:gd name="connsiteX6" fmla="*/ 106044 w 125730"/>
                  <a:gd name="connsiteY6" fmla="*/ 0 h 219328"/>
                  <a:gd name="connsiteX7" fmla="*/ 124779 w 125730"/>
                  <a:gd name="connsiteY7" fmla="*/ 0 h 219328"/>
                  <a:gd name="connsiteX8" fmla="*/ 124779 w 125730"/>
                  <a:gd name="connsiteY8" fmla="*/ 187850 h 219328"/>
                  <a:gd name="connsiteX9" fmla="*/ 125730 w 125730"/>
                  <a:gd name="connsiteY9" fmla="*/ 216069 h 219328"/>
                  <a:gd name="connsiteX10" fmla="*/ 109753 w 125730"/>
                  <a:gd name="connsiteY10" fmla="*/ 216069 h 219328"/>
                  <a:gd name="connsiteX11" fmla="*/ 106044 w 125730"/>
                  <a:gd name="connsiteY11" fmla="*/ 95369 h 219328"/>
                  <a:gd name="connsiteX12" fmla="*/ 67145 w 125730"/>
                  <a:gd name="connsiteY12" fmla="*/ 77953 h 219328"/>
                  <a:gd name="connsiteX13" fmla="*/ 19592 w 125730"/>
                  <a:gd name="connsiteY13" fmla="*/ 141004 h 219328"/>
                  <a:gd name="connsiteX14" fmla="*/ 64958 w 125730"/>
                  <a:gd name="connsiteY14" fmla="*/ 204055 h 219328"/>
                  <a:gd name="connsiteX15" fmla="*/ 106044 w 125730"/>
                  <a:gd name="connsiteY15" fmla="*/ 177046 h 219328"/>
                  <a:gd name="connsiteX16" fmla="*/ 106044 w 125730"/>
                  <a:gd name="connsiteY16" fmla="*/ 95462 h 21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5730" h="219328">
                    <a:moveTo>
                      <a:pt x="109753" y="216069"/>
                    </a:moveTo>
                    <a:lnTo>
                      <a:pt x="108231" y="192320"/>
                    </a:lnTo>
                    <a:cubicBezTo>
                      <a:pt x="99386" y="204893"/>
                      <a:pt x="84645" y="219329"/>
                      <a:pt x="60392" y="219329"/>
                    </a:cubicBezTo>
                    <a:cubicBezTo>
                      <a:pt x="19592" y="219329"/>
                      <a:pt x="0" y="183938"/>
                      <a:pt x="0" y="140352"/>
                    </a:cubicBezTo>
                    <a:cubicBezTo>
                      <a:pt x="0" y="91736"/>
                      <a:pt x="28151" y="62586"/>
                      <a:pt x="63151" y="62586"/>
                    </a:cubicBezTo>
                    <a:cubicBezTo>
                      <a:pt x="82172" y="62586"/>
                      <a:pt x="97199" y="70409"/>
                      <a:pt x="106044" y="79350"/>
                    </a:cubicBezTo>
                    <a:lnTo>
                      <a:pt x="106044" y="0"/>
                    </a:lnTo>
                    <a:lnTo>
                      <a:pt x="124779" y="0"/>
                    </a:lnTo>
                    <a:lnTo>
                      <a:pt x="124779" y="187850"/>
                    </a:lnTo>
                    <a:cubicBezTo>
                      <a:pt x="124779" y="195021"/>
                      <a:pt x="125350" y="209457"/>
                      <a:pt x="125730" y="216069"/>
                    </a:cubicBezTo>
                    <a:lnTo>
                      <a:pt x="109753" y="216069"/>
                    </a:lnTo>
                    <a:close/>
                    <a:moveTo>
                      <a:pt x="106044" y="95369"/>
                    </a:moveTo>
                    <a:cubicBezTo>
                      <a:pt x="96533" y="86335"/>
                      <a:pt x="86737" y="77953"/>
                      <a:pt x="67145" y="77953"/>
                    </a:cubicBezTo>
                    <a:cubicBezTo>
                      <a:pt x="47553" y="77953"/>
                      <a:pt x="19592" y="93878"/>
                      <a:pt x="19592" y="141004"/>
                    </a:cubicBezTo>
                    <a:cubicBezTo>
                      <a:pt x="19592" y="178257"/>
                      <a:pt x="36140" y="204055"/>
                      <a:pt x="64958" y="204055"/>
                    </a:cubicBezTo>
                    <a:cubicBezTo>
                      <a:pt x="84264" y="204055"/>
                      <a:pt x="97484" y="190271"/>
                      <a:pt x="106044" y="177046"/>
                    </a:cubicBezTo>
                    <a:lnTo>
                      <a:pt x="106044" y="954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  <p:grpSp>
          <p:nvGrpSpPr>
            <p:cNvPr id="40" name="Graphic 17">
              <a:extLst>
                <a:ext uri="{FF2B5EF4-FFF2-40B4-BE49-F238E27FC236}">
                  <a16:creationId xmlns:a16="http://schemas.microsoft.com/office/drawing/2014/main" id="{12BFC958-1CD6-23A8-3AC7-2719EE75B4E5}"/>
                </a:ext>
              </a:extLst>
            </p:cNvPr>
            <p:cNvGrpSpPr/>
            <p:nvPr/>
          </p:nvGrpSpPr>
          <p:grpSpPr>
            <a:xfrm>
              <a:off x="6465963" y="3289300"/>
              <a:ext cx="1730364" cy="282193"/>
              <a:chOff x="6465963" y="3289300"/>
              <a:chExt cx="1730364" cy="282193"/>
            </a:xfrm>
            <a:grpFill/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7DCE75C1-6CA1-41E4-B856-29C777659862}"/>
                  </a:ext>
                </a:extLst>
              </p:cNvPr>
              <p:cNvSpPr/>
              <p:nvPr/>
            </p:nvSpPr>
            <p:spPr>
              <a:xfrm>
                <a:off x="6465963" y="3355424"/>
                <a:ext cx="145512" cy="216069"/>
              </a:xfrm>
              <a:custGeom>
                <a:avLst/>
                <a:gdLst>
                  <a:gd name="connsiteX0" fmla="*/ 93204 w 145512"/>
                  <a:gd name="connsiteY0" fmla="*/ 161121 h 216069"/>
                  <a:gd name="connsiteX1" fmla="*/ 18451 w 145512"/>
                  <a:gd name="connsiteY1" fmla="*/ 216069 h 216069"/>
                  <a:gd name="connsiteX2" fmla="*/ 13220 w 145512"/>
                  <a:gd name="connsiteY2" fmla="*/ 189061 h 216069"/>
                  <a:gd name="connsiteX3" fmla="*/ 58871 w 145512"/>
                  <a:gd name="connsiteY3" fmla="*/ 159072 h 216069"/>
                  <a:gd name="connsiteX4" fmla="*/ 61914 w 145512"/>
                  <a:gd name="connsiteY4" fmla="*/ 149479 h 216069"/>
                  <a:gd name="connsiteX5" fmla="*/ 0 w 145512"/>
                  <a:gd name="connsiteY5" fmla="*/ 0 h 216069"/>
                  <a:gd name="connsiteX6" fmla="*/ 36426 w 145512"/>
                  <a:gd name="connsiteY6" fmla="*/ 0 h 216069"/>
                  <a:gd name="connsiteX7" fmla="*/ 63056 w 145512"/>
                  <a:gd name="connsiteY7" fmla="*/ 68453 h 216069"/>
                  <a:gd name="connsiteX8" fmla="*/ 78368 w 145512"/>
                  <a:gd name="connsiteY8" fmla="*/ 114368 h 216069"/>
                  <a:gd name="connsiteX9" fmla="*/ 111179 w 145512"/>
                  <a:gd name="connsiteY9" fmla="*/ 0 h 216069"/>
                  <a:gd name="connsiteX10" fmla="*/ 145513 w 145512"/>
                  <a:gd name="connsiteY10" fmla="*/ 0 h 216069"/>
                  <a:gd name="connsiteX11" fmla="*/ 93109 w 145512"/>
                  <a:gd name="connsiteY11" fmla="*/ 161214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5512" h="216069">
                    <a:moveTo>
                      <a:pt x="93204" y="161121"/>
                    </a:moveTo>
                    <a:cubicBezTo>
                      <a:pt x="80650" y="199492"/>
                      <a:pt x="52118" y="211878"/>
                      <a:pt x="18451" y="216069"/>
                    </a:cubicBezTo>
                    <a:lnTo>
                      <a:pt x="13220" y="189061"/>
                    </a:lnTo>
                    <a:cubicBezTo>
                      <a:pt x="37472" y="185428"/>
                      <a:pt x="53640" y="175277"/>
                      <a:pt x="58871" y="159072"/>
                    </a:cubicBezTo>
                    <a:lnTo>
                      <a:pt x="61914" y="149479"/>
                    </a:lnTo>
                    <a:lnTo>
                      <a:pt x="0" y="0"/>
                    </a:lnTo>
                    <a:lnTo>
                      <a:pt x="36426" y="0"/>
                    </a:lnTo>
                    <a:lnTo>
                      <a:pt x="63056" y="68453"/>
                    </a:lnTo>
                    <a:cubicBezTo>
                      <a:pt x="70379" y="87638"/>
                      <a:pt x="78368" y="114368"/>
                      <a:pt x="78368" y="114368"/>
                    </a:cubicBezTo>
                    <a:lnTo>
                      <a:pt x="111179" y="0"/>
                    </a:lnTo>
                    <a:lnTo>
                      <a:pt x="145513" y="0"/>
                    </a:lnTo>
                    <a:lnTo>
                      <a:pt x="93109" y="161214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2BB85DD6-C9DE-5159-48F7-5017E3ED79C6}"/>
                  </a:ext>
                </a:extLst>
              </p:cNvPr>
              <p:cNvSpPr/>
              <p:nvPr/>
            </p:nvSpPr>
            <p:spPr>
              <a:xfrm>
                <a:off x="6629927" y="3351140"/>
                <a:ext cx="147795" cy="158419"/>
              </a:xfrm>
              <a:custGeom>
                <a:avLst/>
                <a:gdLst>
                  <a:gd name="connsiteX0" fmla="*/ 73898 w 147795"/>
                  <a:gd name="connsiteY0" fmla="*/ 158420 h 158419"/>
                  <a:gd name="connsiteX1" fmla="*/ 0 w 147795"/>
                  <a:gd name="connsiteY1" fmla="*/ 78605 h 158419"/>
                  <a:gd name="connsiteX2" fmla="*/ 73898 w 147795"/>
                  <a:gd name="connsiteY2" fmla="*/ 0 h 158419"/>
                  <a:gd name="connsiteX3" fmla="*/ 147795 w 147795"/>
                  <a:gd name="connsiteY3" fmla="*/ 78605 h 158419"/>
                  <a:gd name="connsiteX4" fmla="*/ 73898 w 147795"/>
                  <a:gd name="connsiteY4" fmla="*/ 158420 h 158419"/>
                  <a:gd name="connsiteX5" fmla="*/ 73898 w 147795"/>
                  <a:gd name="connsiteY5" fmla="*/ 26357 h 158419"/>
                  <a:gd name="connsiteX6" fmla="*/ 34714 w 147795"/>
                  <a:gd name="connsiteY6" fmla="*/ 78605 h 158419"/>
                  <a:gd name="connsiteX7" fmla="*/ 73898 w 147795"/>
                  <a:gd name="connsiteY7" fmla="*/ 132063 h 158419"/>
                  <a:gd name="connsiteX8" fmla="*/ 113081 w 147795"/>
                  <a:gd name="connsiteY8" fmla="*/ 78605 h 158419"/>
                  <a:gd name="connsiteX9" fmla="*/ 73898 w 147795"/>
                  <a:gd name="connsiteY9" fmla="*/ 26357 h 1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95" h="158419">
                    <a:moveTo>
                      <a:pt x="73898" y="158420"/>
                    </a:moveTo>
                    <a:cubicBezTo>
                      <a:pt x="26725" y="158420"/>
                      <a:pt x="0" y="124799"/>
                      <a:pt x="0" y="78605"/>
                    </a:cubicBezTo>
                    <a:cubicBezTo>
                      <a:pt x="0" y="32410"/>
                      <a:pt x="27581" y="0"/>
                      <a:pt x="73898" y="0"/>
                    </a:cubicBezTo>
                    <a:cubicBezTo>
                      <a:pt x="120214" y="0"/>
                      <a:pt x="147795" y="32410"/>
                      <a:pt x="147795" y="78605"/>
                    </a:cubicBezTo>
                    <a:cubicBezTo>
                      <a:pt x="147795" y="124799"/>
                      <a:pt x="120214" y="158420"/>
                      <a:pt x="73898" y="158420"/>
                    </a:cubicBezTo>
                    <a:close/>
                    <a:moveTo>
                      <a:pt x="73898" y="26357"/>
                    </a:moveTo>
                    <a:cubicBezTo>
                      <a:pt x="47838" y="26357"/>
                      <a:pt x="34714" y="47405"/>
                      <a:pt x="34714" y="78605"/>
                    </a:cubicBezTo>
                    <a:cubicBezTo>
                      <a:pt x="34714" y="109804"/>
                      <a:pt x="48504" y="132063"/>
                      <a:pt x="73898" y="132063"/>
                    </a:cubicBezTo>
                    <a:cubicBezTo>
                      <a:pt x="99291" y="132063"/>
                      <a:pt x="113081" y="109897"/>
                      <a:pt x="113081" y="78605"/>
                    </a:cubicBezTo>
                    <a:cubicBezTo>
                      <a:pt x="113081" y="47312"/>
                      <a:pt x="99005" y="26357"/>
                      <a:pt x="73898" y="2635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E00709BC-93E1-92C7-0C7B-0BAB32A152D5}"/>
                  </a:ext>
                </a:extLst>
              </p:cNvPr>
              <p:cNvSpPr/>
              <p:nvPr/>
            </p:nvSpPr>
            <p:spPr>
              <a:xfrm>
                <a:off x="6812911" y="3355331"/>
                <a:ext cx="127252" cy="153949"/>
              </a:xfrm>
              <a:custGeom>
                <a:avLst/>
                <a:gdLst>
                  <a:gd name="connsiteX0" fmla="*/ 99957 w 127252"/>
                  <a:gd name="connsiteY0" fmla="*/ 150038 h 153949"/>
                  <a:gd name="connsiteX1" fmla="*/ 97199 w 127252"/>
                  <a:gd name="connsiteY1" fmla="*/ 132622 h 153949"/>
                  <a:gd name="connsiteX2" fmla="*/ 53069 w 127252"/>
                  <a:gd name="connsiteY2" fmla="*/ 153949 h 153949"/>
                  <a:gd name="connsiteX3" fmla="*/ 0 w 127252"/>
                  <a:gd name="connsiteY3" fmla="*/ 95462 h 153949"/>
                  <a:gd name="connsiteX4" fmla="*/ 0 w 127252"/>
                  <a:gd name="connsiteY4" fmla="*/ 0 h 153949"/>
                  <a:gd name="connsiteX5" fmla="*/ 34048 w 127252"/>
                  <a:gd name="connsiteY5" fmla="*/ 0 h 153949"/>
                  <a:gd name="connsiteX6" fmla="*/ 34048 w 127252"/>
                  <a:gd name="connsiteY6" fmla="*/ 90619 h 153949"/>
                  <a:gd name="connsiteX7" fmla="*/ 60107 w 127252"/>
                  <a:gd name="connsiteY7" fmla="*/ 127220 h 153949"/>
                  <a:gd name="connsiteX8" fmla="*/ 91682 w 127252"/>
                  <a:gd name="connsiteY8" fmla="*/ 108035 h 153949"/>
                  <a:gd name="connsiteX9" fmla="*/ 91682 w 127252"/>
                  <a:gd name="connsiteY9" fmla="*/ 0 h 153949"/>
                  <a:gd name="connsiteX10" fmla="*/ 125731 w 127252"/>
                  <a:gd name="connsiteY10" fmla="*/ 0 h 153949"/>
                  <a:gd name="connsiteX11" fmla="*/ 125731 w 127252"/>
                  <a:gd name="connsiteY11" fmla="*/ 123029 h 153949"/>
                  <a:gd name="connsiteX12" fmla="*/ 127252 w 127252"/>
                  <a:gd name="connsiteY12" fmla="*/ 150038 h 153949"/>
                  <a:gd name="connsiteX13" fmla="*/ 99957 w 127252"/>
                  <a:gd name="connsiteY13" fmla="*/ 150038 h 153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7252" h="153949">
                    <a:moveTo>
                      <a:pt x="99957" y="150038"/>
                    </a:moveTo>
                    <a:lnTo>
                      <a:pt x="97199" y="132622"/>
                    </a:lnTo>
                    <a:cubicBezTo>
                      <a:pt x="86452" y="146126"/>
                      <a:pt x="71425" y="153949"/>
                      <a:pt x="53069" y="153949"/>
                    </a:cubicBezTo>
                    <a:cubicBezTo>
                      <a:pt x="15027" y="153949"/>
                      <a:pt x="0" y="131784"/>
                      <a:pt x="0" y="95462"/>
                    </a:cubicBezTo>
                    <a:lnTo>
                      <a:pt x="0" y="0"/>
                    </a:lnTo>
                    <a:lnTo>
                      <a:pt x="34048" y="0"/>
                    </a:lnTo>
                    <a:lnTo>
                      <a:pt x="34048" y="90619"/>
                    </a:lnTo>
                    <a:cubicBezTo>
                      <a:pt x="34048" y="117069"/>
                      <a:pt x="39850" y="127220"/>
                      <a:pt x="60107" y="127220"/>
                    </a:cubicBezTo>
                    <a:cubicBezTo>
                      <a:pt x="76085" y="127220"/>
                      <a:pt x="86452" y="115485"/>
                      <a:pt x="91682" y="108035"/>
                    </a:cubicBezTo>
                    <a:lnTo>
                      <a:pt x="91682" y="0"/>
                    </a:lnTo>
                    <a:lnTo>
                      <a:pt x="125731" y="0"/>
                    </a:lnTo>
                    <a:lnTo>
                      <a:pt x="125731" y="123029"/>
                    </a:lnTo>
                    <a:cubicBezTo>
                      <a:pt x="125731" y="128151"/>
                      <a:pt x="126967" y="144915"/>
                      <a:pt x="127252" y="150038"/>
                    </a:cubicBezTo>
                    <a:lnTo>
                      <a:pt x="99957" y="150038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E50F2D5C-F9ED-F9BB-981F-7563B6AB9997}"/>
                  </a:ext>
                </a:extLst>
              </p:cNvPr>
              <p:cNvSpPr/>
              <p:nvPr/>
            </p:nvSpPr>
            <p:spPr>
              <a:xfrm>
                <a:off x="6980013" y="3351140"/>
                <a:ext cx="93204" cy="154228"/>
              </a:xfrm>
              <a:custGeom>
                <a:avLst/>
                <a:gdLst>
                  <a:gd name="connsiteX0" fmla="*/ 83123 w 93204"/>
                  <a:gd name="connsiteY0" fmla="*/ 37160 h 154228"/>
                  <a:gd name="connsiteX1" fmla="*/ 68381 w 93204"/>
                  <a:gd name="connsiteY1" fmla="*/ 32690 h 154228"/>
                  <a:gd name="connsiteX2" fmla="*/ 35570 w 93204"/>
                  <a:gd name="connsiteY2" fmla="*/ 56066 h 154228"/>
                  <a:gd name="connsiteX3" fmla="*/ 35570 w 93204"/>
                  <a:gd name="connsiteY3" fmla="*/ 154229 h 154228"/>
                  <a:gd name="connsiteX4" fmla="*/ 1521 w 93204"/>
                  <a:gd name="connsiteY4" fmla="*/ 154229 h 154228"/>
                  <a:gd name="connsiteX5" fmla="*/ 1521 w 93204"/>
                  <a:gd name="connsiteY5" fmla="*/ 32410 h 154228"/>
                  <a:gd name="connsiteX6" fmla="*/ 0 w 93204"/>
                  <a:gd name="connsiteY6" fmla="*/ 4191 h 154228"/>
                  <a:gd name="connsiteX7" fmla="*/ 26059 w 93204"/>
                  <a:gd name="connsiteY7" fmla="*/ 4191 h 154228"/>
                  <a:gd name="connsiteX8" fmla="*/ 28817 w 93204"/>
                  <a:gd name="connsiteY8" fmla="*/ 29710 h 154228"/>
                  <a:gd name="connsiteX9" fmla="*/ 77892 w 93204"/>
                  <a:gd name="connsiteY9" fmla="*/ 0 h 154228"/>
                  <a:gd name="connsiteX10" fmla="*/ 93204 w 93204"/>
                  <a:gd name="connsiteY10" fmla="*/ 2421 h 154228"/>
                  <a:gd name="connsiteX11" fmla="*/ 83123 w 93204"/>
                  <a:gd name="connsiteY11" fmla="*/ 37253 h 1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204" h="154228">
                    <a:moveTo>
                      <a:pt x="83123" y="37160"/>
                    </a:moveTo>
                    <a:cubicBezTo>
                      <a:pt x="78177" y="34180"/>
                      <a:pt x="73898" y="32690"/>
                      <a:pt x="68381" y="32690"/>
                    </a:cubicBezTo>
                    <a:cubicBezTo>
                      <a:pt x="53640" y="32690"/>
                      <a:pt x="44129" y="42934"/>
                      <a:pt x="35570" y="56066"/>
                    </a:cubicBezTo>
                    <a:lnTo>
                      <a:pt x="35570" y="154229"/>
                    </a:lnTo>
                    <a:lnTo>
                      <a:pt x="1521" y="154229"/>
                    </a:lnTo>
                    <a:lnTo>
                      <a:pt x="1521" y="32410"/>
                    </a:lnTo>
                    <a:cubicBezTo>
                      <a:pt x="1521" y="27288"/>
                      <a:pt x="285" y="9313"/>
                      <a:pt x="0" y="4191"/>
                    </a:cubicBezTo>
                    <a:lnTo>
                      <a:pt x="26059" y="4191"/>
                    </a:lnTo>
                    <a:lnTo>
                      <a:pt x="28817" y="29710"/>
                    </a:lnTo>
                    <a:cubicBezTo>
                      <a:pt x="37091" y="14063"/>
                      <a:pt x="51452" y="0"/>
                      <a:pt x="77892" y="0"/>
                    </a:cubicBezTo>
                    <a:cubicBezTo>
                      <a:pt x="83123" y="0"/>
                      <a:pt x="88924" y="931"/>
                      <a:pt x="93204" y="2421"/>
                    </a:cubicBezTo>
                    <a:lnTo>
                      <a:pt x="83123" y="37253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DA7D13EA-F270-54AD-8D6D-125D7A25AFB6}"/>
                  </a:ext>
                </a:extLst>
              </p:cNvPr>
              <p:cNvSpPr/>
              <p:nvPr/>
            </p:nvSpPr>
            <p:spPr>
              <a:xfrm>
                <a:off x="7192956" y="3351140"/>
                <a:ext cx="218744" cy="154321"/>
              </a:xfrm>
              <a:custGeom>
                <a:avLst/>
                <a:gdLst>
                  <a:gd name="connsiteX0" fmla="*/ 184982 w 218744"/>
                  <a:gd name="connsiteY0" fmla="*/ 154229 h 154321"/>
                  <a:gd name="connsiteX1" fmla="*/ 184982 w 218744"/>
                  <a:gd name="connsiteY1" fmla="*/ 67242 h 154321"/>
                  <a:gd name="connsiteX2" fmla="*/ 157972 w 218744"/>
                  <a:gd name="connsiteY2" fmla="*/ 27288 h 154321"/>
                  <a:gd name="connsiteX3" fmla="*/ 126682 w 218744"/>
                  <a:gd name="connsiteY3" fmla="*/ 47405 h 154321"/>
                  <a:gd name="connsiteX4" fmla="*/ 127252 w 218744"/>
                  <a:gd name="connsiteY4" fmla="*/ 57277 h 154321"/>
                  <a:gd name="connsiteX5" fmla="*/ 127252 w 218744"/>
                  <a:gd name="connsiteY5" fmla="*/ 154229 h 154321"/>
                  <a:gd name="connsiteX6" fmla="*/ 93204 w 218744"/>
                  <a:gd name="connsiteY6" fmla="*/ 154229 h 154321"/>
                  <a:gd name="connsiteX7" fmla="*/ 93204 w 218744"/>
                  <a:gd name="connsiteY7" fmla="*/ 67522 h 154321"/>
                  <a:gd name="connsiteX8" fmla="*/ 66194 w 218744"/>
                  <a:gd name="connsiteY8" fmla="*/ 27288 h 154321"/>
                  <a:gd name="connsiteX9" fmla="*/ 35570 w 218744"/>
                  <a:gd name="connsiteY9" fmla="*/ 47405 h 154321"/>
                  <a:gd name="connsiteX10" fmla="*/ 35570 w 218744"/>
                  <a:gd name="connsiteY10" fmla="*/ 154229 h 154321"/>
                  <a:gd name="connsiteX11" fmla="*/ 1522 w 218744"/>
                  <a:gd name="connsiteY11" fmla="*/ 154229 h 154321"/>
                  <a:gd name="connsiteX12" fmla="*/ 1522 w 218744"/>
                  <a:gd name="connsiteY12" fmla="*/ 31200 h 154321"/>
                  <a:gd name="connsiteX13" fmla="*/ 0 w 218744"/>
                  <a:gd name="connsiteY13" fmla="*/ 4191 h 154321"/>
                  <a:gd name="connsiteX14" fmla="*/ 26630 w 218744"/>
                  <a:gd name="connsiteY14" fmla="*/ 4191 h 154321"/>
                  <a:gd name="connsiteX15" fmla="*/ 29958 w 218744"/>
                  <a:gd name="connsiteY15" fmla="*/ 22818 h 154321"/>
                  <a:gd name="connsiteX16" fmla="*/ 72281 w 218744"/>
                  <a:gd name="connsiteY16" fmla="*/ 0 h 154321"/>
                  <a:gd name="connsiteX17" fmla="*/ 118217 w 218744"/>
                  <a:gd name="connsiteY17" fmla="*/ 24028 h 154321"/>
                  <a:gd name="connsiteX18" fmla="*/ 164154 w 218744"/>
                  <a:gd name="connsiteY18" fmla="*/ 0 h 154321"/>
                  <a:gd name="connsiteX19" fmla="*/ 218745 w 218744"/>
                  <a:gd name="connsiteY19" fmla="*/ 68453 h 154321"/>
                  <a:gd name="connsiteX20" fmla="*/ 218745 w 218744"/>
                  <a:gd name="connsiteY20" fmla="*/ 154322 h 154321"/>
                  <a:gd name="connsiteX21" fmla="*/ 184697 w 218744"/>
                  <a:gd name="connsiteY21" fmla="*/ 154322 h 1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18744" h="154321">
                    <a:moveTo>
                      <a:pt x="184982" y="154229"/>
                    </a:moveTo>
                    <a:lnTo>
                      <a:pt x="184982" y="67242"/>
                    </a:lnTo>
                    <a:cubicBezTo>
                      <a:pt x="184982" y="42655"/>
                      <a:pt x="179180" y="27288"/>
                      <a:pt x="157972" y="27288"/>
                    </a:cubicBezTo>
                    <a:cubicBezTo>
                      <a:pt x="144181" y="27288"/>
                      <a:pt x="133719" y="37160"/>
                      <a:pt x="126682" y="47405"/>
                    </a:cubicBezTo>
                    <a:cubicBezTo>
                      <a:pt x="126967" y="50106"/>
                      <a:pt x="127252" y="54297"/>
                      <a:pt x="127252" y="57277"/>
                    </a:cubicBezTo>
                    <a:lnTo>
                      <a:pt x="127252" y="154229"/>
                    </a:lnTo>
                    <a:lnTo>
                      <a:pt x="93204" y="154229"/>
                    </a:lnTo>
                    <a:lnTo>
                      <a:pt x="93204" y="67522"/>
                    </a:lnTo>
                    <a:cubicBezTo>
                      <a:pt x="93204" y="41724"/>
                      <a:pt x="88639" y="27288"/>
                      <a:pt x="66194" y="27288"/>
                    </a:cubicBezTo>
                    <a:cubicBezTo>
                      <a:pt x="53355" y="27288"/>
                      <a:pt x="42322" y="38092"/>
                      <a:pt x="35570" y="47405"/>
                    </a:cubicBezTo>
                    <a:lnTo>
                      <a:pt x="35570" y="154229"/>
                    </a:lnTo>
                    <a:lnTo>
                      <a:pt x="1522" y="154229"/>
                    </a:lnTo>
                    <a:lnTo>
                      <a:pt x="1522" y="31200"/>
                    </a:lnTo>
                    <a:cubicBezTo>
                      <a:pt x="1522" y="26077"/>
                      <a:pt x="285" y="9313"/>
                      <a:pt x="0" y="4191"/>
                    </a:cubicBezTo>
                    <a:lnTo>
                      <a:pt x="26630" y="4191"/>
                    </a:lnTo>
                    <a:lnTo>
                      <a:pt x="29958" y="22818"/>
                    </a:lnTo>
                    <a:cubicBezTo>
                      <a:pt x="40991" y="9872"/>
                      <a:pt x="55067" y="0"/>
                      <a:pt x="72281" y="0"/>
                    </a:cubicBezTo>
                    <a:cubicBezTo>
                      <a:pt x="96153" y="0"/>
                      <a:pt x="109087" y="9034"/>
                      <a:pt x="118217" y="24028"/>
                    </a:cubicBezTo>
                    <a:cubicBezTo>
                      <a:pt x="128013" y="11083"/>
                      <a:pt x="142755" y="0"/>
                      <a:pt x="164154" y="0"/>
                    </a:cubicBezTo>
                    <a:cubicBezTo>
                      <a:pt x="202481" y="0"/>
                      <a:pt x="218745" y="20676"/>
                      <a:pt x="218745" y="68453"/>
                    </a:cubicBezTo>
                    <a:lnTo>
                      <a:pt x="218745" y="154322"/>
                    </a:lnTo>
                    <a:lnTo>
                      <a:pt x="184697" y="15432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310333C5-3AA2-F5F2-F3FB-29C88DDB2EFB}"/>
                  </a:ext>
                </a:extLst>
              </p:cNvPr>
              <p:cNvSpPr/>
              <p:nvPr/>
            </p:nvSpPr>
            <p:spPr>
              <a:xfrm>
                <a:off x="7454879" y="3289300"/>
                <a:ext cx="36425" cy="216069"/>
              </a:xfrm>
              <a:custGeom>
                <a:avLst/>
                <a:gdLst>
                  <a:gd name="connsiteX0" fmla="*/ 0 w 36425"/>
                  <a:gd name="connsiteY0" fmla="*/ 32969 h 216069"/>
                  <a:gd name="connsiteX1" fmla="*/ 0 w 36425"/>
                  <a:gd name="connsiteY1" fmla="*/ 0 h 216069"/>
                  <a:gd name="connsiteX2" fmla="*/ 36426 w 36425"/>
                  <a:gd name="connsiteY2" fmla="*/ 0 h 216069"/>
                  <a:gd name="connsiteX3" fmla="*/ 36426 w 36425"/>
                  <a:gd name="connsiteY3" fmla="*/ 32969 h 216069"/>
                  <a:gd name="connsiteX4" fmla="*/ 0 w 36425"/>
                  <a:gd name="connsiteY4" fmla="*/ 32969 h 216069"/>
                  <a:gd name="connsiteX5" fmla="*/ 1236 w 36425"/>
                  <a:gd name="connsiteY5" fmla="*/ 216069 h 216069"/>
                  <a:gd name="connsiteX6" fmla="*/ 1236 w 36425"/>
                  <a:gd name="connsiteY6" fmla="*/ 66032 h 216069"/>
                  <a:gd name="connsiteX7" fmla="*/ 35284 w 36425"/>
                  <a:gd name="connsiteY7" fmla="*/ 66032 h 216069"/>
                  <a:gd name="connsiteX8" fmla="*/ 35284 w 36425"/>
                  <a:gd name="connsiteY8" fmla="*/ 216069 h 216069"/>
                  <a:gd name="connsiteX9" fmla="*/ 1236 w 36425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25" h="216069">
                    <a:moveTo>
                      <a:pt x="0" y="32969"/>
                    </a:moveTo>
                    <a:lnTo>
                      <a:pt x="0" y="0"/>
                    </a:lnTo>
                    <a:lnTo>
                      <a:pt x="36426" y="0"/>
                    </a:lnTo>
                    <a:lnTo>
                      <a:pt x="36426" y="32969"/>
                    </a:lnTo>
                    <a:lnTo>
                      <a:pt x="0" y="32969"/>
                    </a:lnTo>
                    <a:close/>
                    <a:moveTo>
                      <a:pt x="1236" y="216069"/>
                    </a:moveTo>
                    <a:lnTo>
                      <a:pt x="1236" y="66032"/>
                    </a:lnTo>
                    <a:lnTo>
                      <a:pt x="35284" y="66032"/>
                    </a:lnTo>
                    <a:lnTo>
                      <a:pt x="35284" y="216069"/>
                    </a:lnTo>
                    <a:lnTo>
                      <a:pt x="1236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5716727B-17A3-8563-6A18-34A14171F873}"/>
                  </a:ext>
                </a:extLst>
              </p:cNvPr>
              <p:cNvSpPr/>
              <p:nvPr/>
            </p:nvSpPr>
            <p:spPr>
              <a:xfrm>
                <a:off x="7520502" y="3351326"/>
                <a:ext cx="120689" cy="157954"/>
              </a:xfrm>
              <a:custGeom>
                <a:avLst/>
                <a:gdLst>
                  <a:gd name="connsiteX0" fmla="*/ 61914 w 120689"/>
                  <a:gd name="connsiteY0" fmla="*/ 157954 h 157954"/>
                  <a:gd name="connsiteX1" fmla="*/ 0 w 120689"/>
                  <a:gd name="connsiteY1" fmla="*/ 139048 h 157954"/>
                  <a:gd name="connsiteX2" fmla="*/ 15598 w 120689"/>
                  <a:gd name="connsiteY2" fmla="*/ 115299 h 157954"/>
                  <a:gd name="connsiteX3" fmla="*/ 60678 w 120689"/>
                  <a:gd name="connsiteY3" fmla="*/ 131784 h 157954"/>
                  <a:gd name="connsiteX4" fmla="*/ 85786 w 120689"/>
                  <a:gd name="connsiteY4" fmla="*/ 115020 h 157954"/>
                  <a:gd name="connsiteX5" fmla="*/ 55732 w 120689"/>
                  <a:gd name="connsiteY5" fmla="*/ 91271 h 157954"/>
                  <a:gd name="connsiteX6" fmla="*/ 6372 w 120689"/>
                  <a:gd name="connsiteY6" fmla="*/ 44145 h 157954"/>
                  <a:gd name="connsiteX7" fmla="*/ 64577 w 120689"/>
                  <a:gd name="connsiteY7" fmla="*/ 0 h 157954"/>
                  <a:gd name="connsiteX8" fmla="*/ 118788 w 120689"/>
                  <a:gd name="connsiteY8" fmla="*/ 16205 h 157954"/>
                  <a:gd name="connsiteX9" fmla="*/ 104427 w 120689"/>
                  <a:gd name="connsiteY9" fmla="*/ 39302 h 157954"/>
                  <a:gd name="connsiteX10" fmla="*/ 65528 w 120689"/>
                  <a:gd name="connsiteY10" fmla="*/ 26077 h 157954"/>
                  <a:gd name="connsiteX11" fmla="*/ 41276 w 120689"/>
                  <a:gd name="connsiteY11" fmla="*/ 41724 h 157954"/>
                  <a:gd name="connsiteX12" fmla="*/ 75895 w 120689"/>
                  <a:gd name="connsiteY12" fmla="*/ 64821 h 157954"/>
                  <a:gd name="connsiteX13" fmla="*/ 120690 w 120689"/>
                  <a:gd name="connsiteY13" fmla="*/ 113716 h 157954"/>
                  <a:gd name="connsiteX14" fmla="*/ 61819 w 120689"/>
                  <a:gd name="connsiteY14" fmla="*/ 157861 h 15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689" h="157954">
                    <a:moveTo>
                      <a:pt x="61914" y="157954"/>
                    </a:moveTo>
                    <a:cubicBezTo>
                      <a:pt x="33097" y="157954"/>
                      <a:pt x="16263" y="149572"/>
                      <a:pt x="0" y="139048"/>
                    </a:cubicBezTo>
                    <a:lnTo>
                      <a:pt x="15598" y="115299"/>
                    </a:lnTo>
                    <a:cubicBezTo>
                      <a:pt x="28817" y="124612"/>
                      <a:pt x="44129" y="131784"/>
                      <a:pt x="60678" y="131784"/>
                    </a:cubicBezTo>
                    <a:cubicBezTo>
                      <a:pt x="77226" y="131784"/>
                      <a:pt x="85786" y="124612"/>
                      <a:pt x="85786" y="115020"/>
                    </a:cubicBezTo>
                    <a:cubicBezTo>
                      <a:pt x="85786" y="101795"/>
                      <a:pt x="76941" y="96672"/>
                      <a:pt x="55732" y="91271"/>
                    </a:cubicBezTo>
                    <a:cubicBezTo>
                      <a:pt x="32146" y="85310"/>
                      <a:pt x="6372" y="73855"/>
                      <a:pt x="6372" y="44145"/>
                    </a:cubicBezTo>
                    <a:cubicBezTo>
                      <a:pt x="6372" y="16578"/>
                      <a:pt x="30244" y="0"/>
                      <a:pt x="64577" y="0"/>
                    </a:cubicBezTo>
                    <a:cubicBezTo>
                      <a:pt x="86356" y="0"/>
                      <a:pt x="101669" y="4191"/>
                      <a:pt x="118788" y="16205"/>
                    </a:cubicBezTo>
                    <a:lnTo>
                      <a:pt x="104427" y="39302"/>
                    </a:lnTo>
                    <a:cubicBezTo>
                      <a:pt x="91207" y="29430"/>
                      <a:pt x="74659" y="26077"/>
                      <a:pt x="65528" y="26077"/>
                    </a:cubicBezTo>
                    <a:cubicBezTo>
                      <a:pt x="48029" y="26077"/>
                      <a:pt x="41276" y="32410"/>
                      <a:pt x="41276" y="41724"/>
                    </a:cubicBezTo>
                    <a:cubicBezTo>
                      <a:pt x="41276" y="54669"/>
                      <a:pt x="52594" y="58488"/>
                      <a:pt x="75895" y="64821"/>
                    </a:cubicBezTo>
                    <a:cubicBezTo>
                      <a:pt x="95487" y="69943"/>
                      <a:pt x="120690" y="80095"/>
                      <a:pt x="120690" y="113716"/>
                    </a:cubicBezTo>
                    <a:cubicBezTo>
                      <a:pt x="120690" y="144915"/>
                      <a:pt x="90922" y="157861"/>
                      <a:pt x="61819" y="15786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2CA8D925-3391-7908-2985-4862B809CE46}"/>
                  </a:ext>
                </a:extLst>
              </p:cNvPr>
              <p:cNvSpPr/>
              <p:nvPr/>
            </p:nvSpPr>
            <p:spPr>
              <a:xfrm>
                <a:off x="7658502" y="3351326"/>
                <a:ext cx="120689" cy="157954"/>
              </a:xfrm>
              <a:custGeom>
                <a:avLst/>
                <a:gdLst>
                  <a:gd name="connsiteX0" fmla="*/ 61914 w 120689"/>
                  <a:gd name="connsiteY0" fmla="*/ 157954 h 157954"/>
                  <a:gd name="connsiteX1" fmla="*/ 0 w 120689"/>
                  <a:gd name="connsiteY1" fmla="*/ 139048 h 157954"/>
                  <a:gd name="connsiteX2" fmla="*/ 15597 w 120689"/>
                  <a:gd name="connsiteY2" fmla="*/ 115299 h 157954"/>
                  <a:gd name="connsiteX3" fmla="*/ 60678 w 120689"/>
                  <a:gd name="connsiteY3" fmla="*/ 131784 h 157954"/>
                  <a:gd name="connsiteX4" fmla="*/ 85786 w 120689"/>
                  <a:gd name="connsiteY4" fmla="*/ 115020 h 157954"/>
                  <a:gd name="connsiteX5" fmla="*/ 55732 w 120689"/>
                  <a:gd name="connsiteY5" fmla="*/ 91271 h 157954"/>
                  <a:gd name="connsiteX6" fmla="*/ 6372 w 120689"/>
                  <a:gd name="connsiteY6" fmla="*/ 44145 h 157954"/>
                  <a:gd name="connsiteX7" fmla="*/ 64577 w 120689"/>
                  <a:gd name="connsiteY7" fmla="*/ 0 h 157954"/>
                  <a:gd name="connsiteX8" fmla="*/ 118788 w 120689"/>
                  <a:gd name="connsiteY8" fmla="*/ 16205 h 157954"/>
                  <a:gd name="connsiteX9" fmla="*/ 104427 w 120689"/>
                  <a:gd name="connsiteY9" fmla="*/ 39302 h 157954"/>
                  <a:gd name="connsiteX10" fmla="*/ 65528 w 120689"/>
                  <a:gd name="connsiteY10" fmla="*/ 26077 h 157954"/>
                  <a:gd name="connsiteX11" fmla="*/ 41276 w 120689"/>
                  <a:gd name="connsiteY11" fmla="*/ 41724 h 157954"/>
                  <a:gd name="connsiteX12" fmla="*/ 75895 w 120689"/>
                  <a:gd name="connsiteY12" fmla="*/ 64821 h 157954"/>
                  <a:gd name="connsiteX13" fmla="*/ 120690 w 120689"/>
                  <a:gd name="connsiteY13" fmla="*/ 113716 h 157954"/>
                  <a:gd name="connsiteX14" fmla="*/ 61819 w 120689"/>
                  <a:gd name="connsiteY14" fmla="*/ 157861 h 15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689" h="157954">
                    <a:moveTo>
                      <a:pt x="61914" y="157954"/>
                    </a:moveTo>
                    <a:cubicBezTo>
                      <a:pt x="33097" y="157954"/>
                      <a:pt x="16263" y="149572"/>
                      <a:pt x="0" y="139048"/>
                    </a:cubicBezTo>
                    <a:lnTo>
                      <a:pt x="15597" y="115299"/>
                    </a:lnTo>
                    <a:cubicBezTo>
                      <a:pt x="28817" y="124612"/>
                      <a:pt x="44129" y="131784"/>
                      <a:pt x="60678" y="131784"/>
                    </a:cubicBezTo>
                    <a:cubicBezTo>
                      <a:pt x="77226" y="131784"/>
                      <a:pt x="85786" y="124612"/>
                      <a:pt x="85786" y="115020"/>
                    </a:cubicBezTo>
                    <a:cubicBezTo>
                      <a:pt x="85786" y="101795"/>
                      <a:pt x="76941" y="96672"/>
                      <a:pt x="55732" y="91271"/>
                    </a:cubicBezTo>
                    <a:cubicBezTo>
                      <a:pt x="32146" y="85310"/>
                      <a:pt x="6372" y="73855"/>
                      <a:pt x="6372" y="44145"/>
                    </a:cubicBezTo>
                    <a:cubicBezTo>
                      <a:pt x="6372" y="16578"/>
                      <a:pt x="30244" y="0"/>
                      <a:pt x="64577" y="0"/>
                    </a:cubicBezTo>
                    <a:cubicBezTo>
                      <a:pt x="86356" y="0"/>
                      <a:pt x="101669" y="4191"/>
                      <a:pt x="118788" y="16205"/>
                    </a:cubicBezTo>
                    <a:lnTo>
                      <a:pt x="104427" y="39302"/>
                    </a:lnTo>
                    <a:cubicBezTo>
                      <a:pt x="91207" y="29430"/>
                      <a:pt x="74659" y="26077"/>
                      <a:pt x="65528" y="26077"/>
                    </a:cubicBezTo>
                    <a:cubicBezTo>
                      <a:pt x="48029" y="26077"/>
                      <a:pt x="41276" y="32410"/>
                      <a:pt x="41276" y="41724"/>
                    </a:cubicBezTo>
                    <a:cubicBezTo>
                      <a:pt x="41276" y="54669"/>
                      <a:pt x="52594" y="58488"/>
                      <a:pt x="75895" y="64821"/>
                    </a:cubicBezTo>
                    <a:cubicBezTo>
                      <a:pt x="95487" y="69943"/>
                      <a:pt x="120690" y="80095"/>
                      <a:pt x="120690" y="113716"/>
                    </a:cubicBezTo>
                    <a:cubicBezTo>
                      <a:pt x="120690" y="144915"/>
                      <a:pt x="90922" y="157861"/>
                      <a:pt x="61819" y="15786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2F620BF-CAAB-CA3F-742F-00890527317C}"/>
                  </a:ext>
                </a:extLst>
              </p:cNvPr>
              <p:cNvSpPr/>
              <p:nvPr/>
            </p:nvSpPr>
            <p:spPr>
              <a:xfrm>
                <a:off x="7812954" y="3289300"/>
                <a:ext cx="36425" cy="216069"/>
              </a:xfrm>
              <a:custGeom>
                <a:avLst/>
                <a:gdLst>
                  <a:gd name="connsiteX0" fmla="*/ 0 w 36425"/>
                  <a:gd name="connsiteY0" fmla="*/ 32969 h 216069"/>
                  <a:gd name="connsiteX1" fmla="*/ 0 w 36425"/>
                  <a:gd name="connsiteY1" fmla="*/ 0 h 216069"/>
                  <a:gd name="connsiteX2" fmla="*/ 36426 w 36425"/>
                  <a:gd name="connsiteY2" fmla="*/ 0 h 216069"/>
                  <a:gd name="connsiteX3" fmla="*/ 36426 w 36425"/>
                  <a:gd name="connsiteY3" fmla="*/ 32969 h 216069"/>
                  <a:gd name="connsiteX4" fmla="*/ 0 w 36425"/>
                  <a:gd name="connsiteY4" fmla="*/ 32969 h 216069"/>
                  <a:gd name="connsiteX5" fmla="*/ 1236 w 36425"/>
                  <a:gd name="connsiteY5" fmla="*/ 216069 h 216069"/>
                  <a:gd name="connsiteX6" fmla="*/ 1236 w 36425"/>
                  <a:gd name="connsiteY6" fmla="*/ 66032 h 216069"/>
                  <a:gd name="connsiteX7" fmla="*/ 35284 w 36425"/>
                  <a:gd name="connsiteY7" fmla="*/ 66032 h 216069"/>
                  <a:gd name="connsiteX8" fmla="*/ 35284 w 36425"/>
                  <a:gd name="connsiteY8" fmla="*/ 216069 h 216069"/>
                  <a:gd name="connsiteX9" fmla="*/ 1236 w 36425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25" h="216069">
                    <a:moveTo>
                      <a:pt x="0" y="32969"/>
                    </a:moveTo>
                    <a:lnTo>
                      <a:pt x="0" y="0"/>
                    </a:lnTo>
                    <a:lnTo>
                      <a:pt x="36426" y="0"/>
                    </a:lnTo>
                    <a:lnTo>
                      <a:pt x="36426" y="32969"/>
                    </a:lnTo>
                    <a:lnTo>
                      <a:pt x="0" y="32969"/>
                    </a:lnTo>
                    <a:close/>
                    <a:moveTo>
                      <a:pt x="1236" y="216069"/>
                    </a:moveTo>
                    <a:lnTo>
                      <a:pt x="1236" y="66032"/>
                    </a:lnTo>
                    <a:lnTo>
                      <a:pt x="35284" y="66032"/>
                    </a:lnTo>
                    <a:lnTo>
                      <a:pt x="35284" y="216069"/>
                    </a:lnTo>
                    <a:lnTo>
                      <a:pt x="1236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B02D4472-A666-146F-58D8-7DEBC4D38442}"/>
                  </a:ext>
                </a:extLst>
              </p:cNvPr>
              <p:cNvSpPr/>
              <p:nvPr/>
            </p:nvSpPr>
            <p:spPr>
              <a:xfrm>
                <a:off x="7884664" y="3351140"/>
                <a:ext cx="147795" cy="158419"/>
              </a:xfrm>
              <a:custGeom>
                <a:avLst/>
                <a:gdLst>
                  <a:gd name="connsiteX0" fmla="*/ 73898 w 147795"/>
                  <a:gd name="connsiteY0" fmla="*/ 158420 h 158419"/>
                  <a:gd name="connsiteX1" fmla="*/ 0 w 147795"/>
                  <a:gd name="connsiteY1" fmla="*/ 78605 h 158419"/>
                  <a:gd name="connsiteX2" fmla="*/ 73898 w 147795"/>
                  <a:gd name="connsiteY2" fmla="*/ 0 h 158419"/>
                  <a:gd name="connsiteX3" fmla="*/ 147795 w 147795"/>
                  <a:gd name="connsiteY3" fmla="*/ 78605 h 158419"/>
                  <a:gd name="connsiteX4" fmla="*/ 73898 w 147795"/>
                  <a:gd name="connsiteY4" fmla="*/ 158420 h 158419"/>
                  <a:gd name="connsiteX5" fmla="*/ 73898 w 147795"/>
                  <a:gd name="connsiteY5" fmla="*/ 26357 h 158419"/>
                  <a:gd name="connsiteX6" fmla="*/ 34714 w 147795"/>
                  <a:gd name="connsiteY6" fmla="*/ 78605 h 158419"/>
                  <a:gd name="connsiteX7" fmla="*/ 73898 w 147795"/>
                  <a:gd name="connsiteY7" fmla="*/ 132063 h 158419"/>
                  <a:gd name="connsiteX8" fmla="*/ 113081 w 147795"/>
                  <a:gd name="connsiteY8" fmla="*/ 78605 h 158419"/>
                  <a:gd name="connsiteX9" fmla="*/ 73898 w 147795"/>
                  <a:gd name="connsiteY9" fmla="*/ 26357 h 1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95" h="158419">
                    <a:moveTo>
                      <a:pt x="73898" y="158420"/>
                    </a:moveTo>
                    <a:cubicBezTo>
                      <a:pt x="26725" y="158420"/>
                      <a:pt x="0" y="124799"/>
                      <a:pt x="0" y="78605"/>
                    </a:cubicBezTo>
                    <a:cubicBezTo>
                      <a:pt x="0" y="32410"/>
                      <a:pt x="27581" y="0"/>
                      <a:pt x="73898" y="0"/>
                    </a:cubicBezTo>
                    <a:cubicBezTo>
                      <a:pt x="120214" y="0"/>
                      <a:pt x="147795" y="32410"/>
                      <a:pt x="147795" y="78605"/>
                    </a:cubicBezTo>
                    <a:cubicBezTo>
                      <a:pt x="147795" y="124799"/>
                      <a:pt x="120214" y="158420"/>
                      <a:pt x="73898" y="158420"/>
                    </a:cubicBezTo>
                    <a:close/>
                    <a:moveTo>
                      <a:pt x="73898" y="26357"/>
                    </a:moveTo>
                    <a:cubicBezTo>
                      <a:pt x="47838" y="26357"/>
                      <a:pt x="34714" y="47405"/>
                      <a:pt x="34714" y="78605"/>
                    </a:cubicBezTo>
                    <a:cubicBezTo>
                      <a:pt x="34714" y="109804"/>
                      <a:pt x="48504" y="132063"/>
                      <a:pt x="73898" y="132063"/>
                    </a:cubicBezTo>
                    <a:cubicBezTo>
                      <a:pt x="99291" y="132063"/>
                      <a:pt x="113081" y="109897"/>
                      <a:pt x="113081" y="78605"/>
                    </a:cubicBezTo>
                    <a:cubicBezTo>
                      <a:pt x="113081" y="47312"/>
                      <a:pt x="99006" y="26357"/>
                      <a:pt x="73898" y="2635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890BF75-2196-3786-420D-6A7007277543}"/>
                  </a:ext>
                </a:extLst>
              </p:cNvPr>
              <p:cNvSpPr/>
              <p:nvPr/>
            </p:nvSpPr>
            <p:spPr>
              <a:xfrm>
                <a:off x="8066222" y="3351140"/>
                <a:ext cx="130105" cy="154228"/>
              </a:xfrm>
              <a:custGeom>
                <a:avLst/>
                <a:gdLst>
                  <a:gd name="connsiteX0" fmla="*/ 96248 w 130105"/>
                  <a:gd name="connsiteY0" fmla="*/ 154229 h 154228"/>
                  <a:gd name="connsiteX1" fmla="*/ 96248 w 130105"/>
                  <a:gd name="connsiteY1" fmla="*/ 67242 h 154228"/>
                  <a:gd name="connsiteX2" fmla="*/ 67716 w 130105"/>
                  <a:gd name="connsiteY2" fmla="*/ 27288 h 154228"/>
                  <a:gd name="connsiteX3" fmla="*/ 35570 w 130105"/>
                  <a:gd name="connsiteY3" fmla="*/ 47684 h 154228"/>
                  <a:gd name="connsiteX4" fmla="*/ 35570 w 130105"/>
                  <a:gd name="connsiteY4" fmla="*/ 154229 h 154228"/>
                  <a:gd name="connsiteX5" fmla="*/ 1522 w 130105"/>
                  <a:gd name="connsiteY5" fmla="*/ 154229 h 154228"/>
                  <a:gd name="connsiteX6" fmla="*/ 1522 w 130105"/>
                  <a:gd name="connsiteY6" fmla="*/ 31200 h 154228"/>
                  <a:gd name="connsiteX7" fmla="*/ 0 w 130105"/>
                  <a:gd name="connsiteY7" fmla="*/ 4191 h 154228"/>
                  <a:gd name="connsiteX8" fmla="*/ 26630 w 130105"/>
                  <a:gd name="connsiteY8" fmla="*/ 4191 h 154228"/>
                  <a:gd name="connsiteX9" fmla="*/ 29958 w 130105"/>
                  <a:gd name="connsiteY9" fmla="*/ 23376 h 154228"/>
                  <a:gd name="connsiteX10" fmla="*/ 75895 w 130105"/>
                  <a:gd name="connsiteY10" fmla="*/ 0 h 154228"/>
                  <a:gd name="connsiteX11" fmla="*/ 130105 w 130105"/>
                  <a:gd name="connsiteY11" fmla="*/ 69291 h 154228"/>
                  <a:gd name="connsiteX12" fmla="*/ 130105 w 130105"/>
                  <a:gd name="connsiteY12" fmla="*/ 154229 h 154228"/>
                  <a:gd name="connsiteX13" fmla="*/ 96057 w 130105"/>
                  <a:gd name="connsiteY13" fmla="*/ 154229 h 1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0105" h="154228">
                    <a:moveTo>
                      <a:pt x="96248" y="154229"/>
                    </a:moveTo>
                    <a:lnTo>
                      <a:pt x="96248" y="67242"/>
                    </a:lnTo>
                    <a:cubicBezTo>
                      <a:pt x="96248" y="42934"/>
                      <a:pt x="91017" y="27288"/>
                      <a:pt x="67716" y="27288"/>
                    </a:cubicBezTo>
                    <a:cubicBezTo>
                      <a:pt x="53925" y="27288"/>
                      <a:pt x="43178" y="37533"/>
                      <a:pt x="35570" y="47684"/>
                    </a:cubicBezTo>
                    <a:lnTo>
                      <a:pt x="35570" y="154229"/>
                    </a:lnTo>
                    <a:lnTo>
                      <a:pt x="1522" y="154229"/>
                    </a:lnTo>
                    <a:lnTo>
                      <a:pt x="1522" y="31200"/>
                    </a:lnTo>
                    <a:cubicBezTo>
                      <a:pt x="1522" y="26077"/>
                      <a:pt x="285" y="9313"/>
                      <a:pt x="0" y="4191"/>
                    </a:cubicBezTo>
                    <a:lnTo>
                      <a:pt x="26630" y="4191"/>
                    </a:lnTo>
                    <a:lnTo>
                      <a:pt x="29958" y="23376"/>
                    </a:lnTo>
                    <a:cubicBezTo>
                      <a:pt x="39184" y="10803"/>
                      <a:pt x="54781" y="0"/>
                      <a:pt x="75895" y="0"/>
                    </a:cubicBezTo>
                    <a:cubicBezTo>
                      <a:pt x="115459" y="0"/>
                      <a:pt x="130105" y="21048"/>
                      <a:pt x="130105" y="69291"/>
                    </a:cubicBezTo>
                    <a:lnTo>
                      <a:pt x="130105" y="154229"/>
                    </a:lnTo>
                    <a:lnTo>
                      <a:pt x="96057" y="15422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4FEDB5F-864A-4563-B7AB-01527BE1D127}"/>
              </a:ext>
            </a:extLst>
          </p:cNvPr>
          <p:cNvSpPr/>
          <p:nvPr userDrawn="1"/>
        </p:nvSpPr>
        <p:spPr>
          <a:xfrm>
            <a:off x="6096001" y="1308116"/>
            <a:ext cx="6095999" cy="5549884"/>
          </a:xfrm>
          <a:prstGeom prst="rect">
            <a:avLst/>
          </a:prstGeom>
          <a:gradFill>
            <a:gsLst>
              <a:gs pos="100000">
                <a:srgbClr val="152EA9"/>
              </a:gs>
              <a:gs pos="0">
                <a:srgbClr val="00007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K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EC4A4E2-7525-419B-8B56-5FAE50B3B1E8}"/>
              </a:ext>
            </a:extLst>
          </p:cNvPr>
          <p:cNvGrpSpPr/>
          <p:nvPr userDrawn="1"/>
        </p:nvGrpSpPr>
        <p:grpSpPr>
          <a:xfrm>
            <a:off x="0" y="1092901"/>
            <a:ext cx="12192000" cy="313637"/>
            <a:chOff x="0" y="1092901"/>
            <a:chExt cx="12192000" cy="31363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5110DD-214F-44A1-955D-942FEDF9A433}"/>
                </a:ext>
              </a:extLst>
            </p:cNvPr>
            <p:cNvSpPr/>
            <p:nvPr/>
          </p:nvSpPr>
          <p:spPr>
            <a:xfrm flipH="1">
              <a:off x="0" y="1092901"/>
              <a:ext cx="12192000" cy="313637"/>
            </a:xfrm>
            <a:prstGeom prst="rect">
              <a:avLst/>
            </a:prstGeom>
            <a:gradFill>
              <a:gsLst>
                <a:gs pos="51000">
                  <a:srgbClr val="01B2E1"/>
                </a:gs>
                <a:gs pos="100000">
                  <a:srgbClr val="1536AA"/>
                </a:gs>
                <a:gs pos="0">
                  <a:srgbClr val="71E20B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47D44D2-DAB8-48C5-86B5-9545664DE832}"/>
                </a:ext>
              </a:extLst>
            </p:cNvPr>
            <p:cNvGrpSpPr/>
            <p:nvPr/>
          </p:nvGrpSpPr>
          <p:grpSpPr>
            <a:xfrm>
              <a:off x="147646" y="1200150"/>
              <a:ext cx="4245245" cy="206388"/>
              <a:chOff x="147647" y="7261225"/>
              <a:chExt cx="2908941" cy="11877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FDA2461-DFCB-4808-A0FE-3ABFF9291E35}"/>
                  </a:ext>
                </a:extLst>
              </p:cNvPr>
              <p:cNvGrpSpPr/>
              <p:nvPr/>
            </p:nvGrpSpPr>
            <p:grpSpPr>
              <a:xfrm>
                <a:off x="147647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F113AB3E-5FA1-49A3-9547-5038F70599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6F77CE0B-A5D5-4617-97DA-4D9D954253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6A51145-C96A-4D22-89BB-8A962EBD5F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57693DB1-5D8F-457B-9357-CB62694F51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3AA9A9E-AC26-4061-9DD3-063549484F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E96F7CB-88D4-4D2A-9373-1ED79B08ACD4}"/>
                  </a:ext>
                </a:extLst>
              </p:cNvPr>
              <p:cNvGrpSpPr/>
              <p:nvPr/>
            </p:nvGrpSpPr>
            <p:grpSpPr>
              <a:xfrm>
                <a:off x="919172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8B66FD2A-44D7-4391-B958-9EFE4D73A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46D8EAB7-0ED0-4C29-890A-20755C26C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67A03DDD-E3F7-4DE7-807C-D3A67F4A6A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CEAA210-4ADF-47C4-8E64-D02183D5F6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B355BA0-6690-40E1-A480-E002EECBE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95D6257B-85E4-4929-AF06-0B8E2A2A3E95}"/>
                  </a:ext>
                </a:extLst>
              </p:cNvPr>
              <p:cNvGrpSpPr/>
              <p:nvPr/>
            </p:nvGrpSpPr>
            <p:grpSpPr>
              <a:xfrm>
                <a:off x="1690697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0801CB8F-8376-475F-BE54-29E80C7CD6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A395535-D32F-4EA2-AB15-55D043E97B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8AB8F46F-D7FB-401A-887A-F44D316FF3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401437CA-9399-4DB4-89B2-261DFB92A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1EC26877-D7B5-4FD6-A46A-6D8FE1038D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A4D64354-C35F-4B43-B4F5-4F5FFAC3464C}"/>
                  </a:ext>
                </a:extLst>
              </p:cNvPr>
              <p:cNvGrpSpPr/>
              <p:nvPr/>
            </p:nvGrpSpPr>
            <p:grpSpPr>
              <a:xfrm>
                <a:off x="2462222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F40C9DA-06F7-4838-9C9D-81BE04F58F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0599F029-A0DA-41EC-98A8-BE4056A458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E025B58-5BBE-4B2C-902A-425DCE6C2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AEFE0C9A-0AF8-4CE3-8A0A-D8990B0427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D686B1E6-2C0A-4FC6-8DAC-FB98642061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431578303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pos="4135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3F7E3C0-7229-A0C8-B308-597A6B55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8295"/>
            <a:ext cx="10801348" cy="889755"/>
          </a:xfrm>
        </p:spPr>
        <p:txBody>
          <a:bodyPr anchor="b" anchorCtr="0">
            <a:no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FCD63F0-20B4-4503-19AD-0E2CBC331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268413"/>
            <a:ext cx="4896000" cy="1908215"/>
          </a:xfrm>
        </p:spPr>
        <p:txBody>
          <a:bodyPr>
            <a:sp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2408F-9F57-F0EA-40F4-FC69D1459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8292" y="6334138"/>
            <a:ext cx="41148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© 2023 Johnson Controls. All rights reserved.</a:t>
            </a:r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22277-E9E0-A612-FC14-D4B12374C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292" y="6334138"/>
            <a:ext cx="3600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D2DCB6-719E-0F43-A160-E508323EF71D}" type="slidenum">
              <a:rPr lang="en-DK" smtClean="0"/>
              <a:pPr/>
              <a:t>‹#›</a:t>
            </a:fld>
            <a:endParaRPr lang="en-DK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C4CE89-9402-1BF0-A9EE-FE765B4AA7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268413"/>
            <a:ext cx="4896000" cy="1908215"/>
          </a:xfrm>
        </p:spPr>
        <p:txBody>
          <a:bodyPr>
            <a:sp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37987658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B61F3-AE3B-D6EF-25A5-CFBBE688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8BA27-0649-F12E-0690-CC6B7FD10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F766F-F7E3-AD03-C254-FAB6F7F7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FE4A-6013-4F3F-B697-E6750D7F7A4B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8B799-3B1E-BE47-2E13-F364A0AC5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61D8C-44B6-D383-6A25-82CCB99F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C6479-A1D9-4137-885A-7E639F1A6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00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B3F45-6914-788F-7ECE-087168409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CAA87-BDD2-6FE3-220E-847384023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128FB-13A1-9A1E-F175-E4E10F9A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FE4A-6013-4F3F-B697-E6750D7F7A4B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EAC2A-C010-5404-B772-FA1CDCF5C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118CF-C064-B301-3DA6-2223CEB5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C6479-A1D9-4137-885A-7E639F1A6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869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E43A-F444-5460-A6DA-AD203201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95063-FDA4-77B2-A1ED-4CD9565FE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37E5C6-F4DE-9089-E0B8-7776DA6F3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98F914-23BB-961B-A9E4-1796D9B5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FE4A-6013-4F3F-B697-E6750D7F7A4B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3BDC8-7254-B17F-AD37-C1928C2D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19912-CF49-E4CD-931E-9B2C1C7A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C6479-A1D9-4137-885A-7E639F1A6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421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3FB27-18C2-ADC7-8FD9-0EB2D2F3E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085C2-E396-A2DD-754E-0AE5805B8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95B93-657E-5E7F-1324-7F6707168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AB91C-9B40-7DD3-A31C-DE66DA0D09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E54569-AF93-0636-DA52-930199BED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AE179-6F68-3007-99C3-FA801382F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FE4A-6013-4F3F-B697-E6750D7F7A4B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7D09A7-9FB8-4A55-3163-04BE18DD4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3F1FB7-8AA5-D448-21E7-29861433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C6479-A1D9-4137-885A-7E639F1A6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4069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5996-8C6F-3931-BA4F-4FFA3343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966C4-AD73-4CBE-5ED6-F793BF010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FE4A-6013-4F3F-B697-E6750D7F7A4B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B960F-548F-4F8D-2C23-7655F7EA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3DA52-3538-D51D-18C7-D87ABE407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C6479-A1D9-4137-885A-7E639F1A6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4117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B6BCFE-44E4-9E9C-00CD-73ACFB69D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FE4A-6013-4F3F-B697-E6750D7F7A4B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076AC5-A084-9FC9-C966-E0EFD4CDA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7F69A-9966-A366-6BDB-E4D588460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C6479-A1D9-4137-885A-7E639F1A6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446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F4B7-064C-D36F-7086-9F9178884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41C9F-14DE-2AD7-9F50-2BE57E6C5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E7ADE-75B3-8041-1D55-301DBD444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D702E-2829-DA9A-4586-1D710A5F7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FE4A-6013-4F3F-B697-E6750D7F7A4B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0689A-22E5-61E5-0AF0-F237E9FD2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79BE7-D252-F119-8DBB-48A532BF7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C6479-A1D9-4137-885A-7E639F1A6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197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35E91-EB26-5498-431C-64EC96BFC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DF52C8-91BB-FA0C-5429-FB64DC934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5CBEB-692A-2ECE-14F6-65EE5C640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64857-46B4-5957-E4CD-147E495A0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FE4A-6013-4F3F-B697-E6750D7F7A4B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74451-D87B-4088-9CDB-0F87B0C89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F72E5-9AEA-F958-96D7-476D3713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C6479-A1D9-4137-885A-7E639F1A6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349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A694DC-8D3B-6228-BDC6-E5A57A124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80830-1E89-5DD2-F5C0-268BA170B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EEDBB-5B1C-AC0E-D12E-0F217DACF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89FE4A-6013-4F3F-B697-E6750D7F7A4B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402CC-4410-2926-9CEB-914369243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9914E-F4FE-D278-BABF-FD2B4F797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2C6479-A1D9-4137-885A-7E639F1A6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76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2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5.sv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3.xml"/><Relationship Id="rId5" Type="http://schemas.openxmlformats.org/officeDocument/2006/relationships/image" Target="../media/image2.png"/><Relationship Id="rId10" Type="http://schemas.microsoft.com/office/2007/relationships/diagramDrawing" Target="../diagrams/drawing3.xml"/><Relationship Id="rId4" Type="http://schemas.openxmlformats.org/officeDocument/2006/relationships/image" Target="../media/image5.svg"/><Relationship Id="rId9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diagramQuickStyle" Target="../diagrams/quickStyle5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4.xml"/><Relationship Id="rId12" Type="http://schemas.openxmlformats.org/officeDocument/2006/relationships/diagramLayout" Target="../diagrams/layou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4.xml"/><Relationship Id="rId11" Type="http://schemas.openxmlformats.org/officeDocument/2006/relationships/diagramData" Target="../diagrams/data5.xml"/><Relationship Id="rId5" Type="http://schemas.openxmlformats.org/officeDocument/2006/relationships/image" Target="../media/image2.png"/><Relationship Id="rId15" Type="http://schemas.microsoft.com/office/2007/relationships/diagramDrawing" Target="../diagrams/drawing5.xml"/><Relationship Id="rId10" Type="http://schemas.microsoft.com/office/2007/relationships/diagramDrawing" Target="../diagrams/drawing4.xml"/><Relationship Id="rId4" Type="http://schemas.openxmlformats.org/officeDocument/2006/relationships/image" Target="../media/image5.svg"/><Relationship Id="rId9" Type="http://schemas.openxmlformats.org/officeDocument/2006/relationships/diagramColors" Target="../diagrams/colors4.xml"/><Relationship Id="rId14" Type="http://schemas.openxmlformats.org/officeDocument/2006/relationships/diagramColors" Target="../diagrams/colors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10" Type="http://schemas.openxmlformats.org/officeDocument/2006/relationships/image" Target="../media/image17.png"/><Relationship Id="rId4" Type="http://schemas.openxmlformats.org/officeDocument/2006/relationships/image" Target="../media/image5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6.xml"/><Relationship Id="rId11" Type="http://schemas.openxmlformats.org/officeDocument/2006/relationships/image" Target="../media/image2.png"/><Relationship Id="rId5" Type="http://schemas.openxmlformats.org/officeDocument/2006/relationships/image" Target="../media/image18.png"/><Relationship Id="rId10" Type="http://schemas.microsoft.com/office/2007/relationships/diagramDrawing" Target="../diagrams/drawing6.xml"/><Relationship Id="rId4" Type="http://schemas.openxmlformats.org/officeDocument/2006/relationships/image" Target="../media/image5.svg"/><Relationship Id="rId9" Type="http://schemas.openxmlformats.org/officeDocument/2006/relationships/diagramColors" Target="../diagrams/colors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7186DD0-66D8-26A2-0ED3-AFD0EFEF1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9019" y="912103"/>
            <a:ext cx="5627688" cy="2305050"/>
          </a:xfrm>
        </p:spPr>
        <p:txBody>
          <a:bodyPr>
            <a:normAutofit/>
          </a:bodyPr>
          <a:lstStyle/>
          <a:p>
            <a:r>
              <a:rPr lang="en-IN" sz="4000" dirty="0"/>
              <a:t>Tennis Data Analytics: Sport Radar API &amp; Streamlit Dashboard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9C1AC14B-7225-F284-0C54-82546AF08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9019" y="3697998"/>
            <a:ext cx="5907068" cy="125675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Name        : Sham Prasath Kannaiyan</a:t>
            </a:r>
          </a:p>
          <a:p>
            <a:pPr>
              <a:lnSpc>
                <a:spcPct val="100000"/>
              </a:lnSpc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Batch         </a:t>
            </a:r>
            <a:r>
              <a:rPr lang="en-US" dirty="0">
                <a:cs typeface="Arial" panose="020B0604020202020204" pitchFamily="34" charset="0"/>
              </a:rPr>
              <a:t>: </a:t>
            </a:r>
            <a:r>
              <a:rPr lang="en-IN" dirty="0"/>
              <a:t>DS-C-WD-E-B34</a:t>
            </a:r>
          </a:p>
          <a:p>
            <a:pPr>
              <a:lnSpc>
                <a:spcPct val="100000"/>
              </a:lnSpc>
            </a:pPr>
            <a:r>
              <a:rPr lang="en-IN" dirty="0"/>
              <a:t>Batch Type  :  WD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7FCF20-F272-EA0D-85DE-3481AC0A6AE8}"/>
              </a:ext>
            </a:extLst>
          </p:cNvPr>
          <p:cNvSpPr txBox="1">
            <a:spLocks/>
          </p:cNvSpPr>
          <p:nvPr/>
        </p:nvSpPr>
        <p:spPr>
          <a:xfrm>
            <a:off x="238558" y="325734"/>
            <a:ext cx="3969648" cy="451469"/>
          </a:xfrm>
          <a:prstGeom prst="rect">
            <a:avLst/>
          </a:prstGeom>
        </p:spPr>
        <p:txBody>
          <a:bodyPr lIns="91440" tIns="45720" rIns="91440" bIns="4572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dirty="0">
                <a:solidFill>
                  <a:srgbClr val="152EA9"/>
                </a:solidFill>
                <a:latin typeface="Arial"/>
                <a:cs typeface="Arial"/>
              </a:rPr>
              <a:t>GUVI- DATA SCIENCE </a:t>
            </a:r>
          </a:p>
        </p:txBody>
      </p:sp>
      <p:pic>
        <p:nvPicPr>
          <p:cNvPr id="1028" name="Picture 4" descr="GUVI | Anniversary">
            <a:extLst>
              <a:ext uri="{FF2B5EF4-FFF2-40B4-BE49-F238E27FC236}">
                <a16:creationId xmlns:a16="http://schemas.microsoft.com/office/drawing/2014/main" id="{3336E6BA-338C-4BC9-8766-BF736E8B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570" y="108535"/>
            <a:ext cx="2243137" cy="96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183120-13A6-477C-B277-B2905F7B5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00" y="1717379"/>
            <a:ext cx="4814887" cy="481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17984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8F5D437-62DD-4E70-9883-68384BA18E08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3" y="1053025"/>
            <a:ext cx="540000" cy="36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E41564-89B5-4804-B789-34A0C0C76640}"/>
              </a:ext>
            </a:extLst>
          </p:cNvPr>
          <p:cNvSpPr txBox="1">
            <a:spLocks/>
          </p:cNvSpPr>
          <p:nvPr/>
        </p:nvSpPr>
        <p:spPr>
          <a:xfrm>
            <a:off x="303938" y="150959"/>
            <a:ext cx="10229849" cy="846944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b="1">
                <a:solidFill>
                  <a:srgbClr val="152EA9"/>
                </a:solidFill>
                <a:latin typeface="Arial (Headings)"/>
                <a:cs typeface="Arial"/>
              </a:rPr>
              <a:t>Problem Statement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DA5216-F3F7-452C-ABD3-7815435EF03B}"/>
              </a:ext>
            </a:extLst>
          </p:cNvPr>
          <p:cNvGrpSpPr/>
          <p:nvPr/>
        </p:nvGrpSpPr>
        <p:grpSpPr>
          <a:xfrm>
            <a:off x="0" y="6701574"/>
            <a:ext cx="12192000" cy="156426"/>
            <a:chOff x="1" y="7223571"/>
            <a:chExt cx="12192000" cy="1564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90CCAAD-08E0-4523-8432-C8826DD96C67}"/>
                </a:ext>
              </a:extLst>
            </p:cNvPr>
            <p:cNvSpPr/>
            <p:nvPr/>
          </p:nvSpPr>
          <p:spPr>
            <a:xfrm flipH="1">
              <a:off x="1" y="7223571"/>
              <a:ext cx="12192000" cy="156426"/>
            </a:xfrm>
            <a:prstGeom prst="rect">
              <a:avLst/>
            </a:prstGeom>
            <a:gradFill>
              <a:gsLst>
                <a:gs pos="51000">
                  <a:srgbClr val="01B2E1"/>
                </a:gs>
                <a:gs pos="100000">
                  <a:srgbClr val="1536AA"/>
                </a:gs>
                <a:gs pos="0">
                  <a:srgbClr val="71E20B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92731E-C393-4472-BE58-34A706BE0AF2}"/>
                </a:ext>
              </a:extLst>
            </p:cNvPr>
            <p:cNvGrpSpPr/>
            <p:nvPr/>
          </p:nvGrpSpPr>
          <p:grpSpPr>
            <a:xfrm>
              <a:off x="147647" y="7261225"/>
              <a:ext cx="2908941" cy="118772"/>
              <a:chOff x="147647" y="7261225"/>
              <a:chExt cx="2908941" cy="11877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A626451-B77C-4377-8322-0E252F8A2E2A}"/>
                  </a:ext>
                </a:extLst>
              </p:cNvPr>
              <p:cNvGrpSpPr/>
              <p:nvPr/>
            </p:nvGrpSpPr>
            <p:grpSpPr>
              <a:xfrm>
                <a:off x="147647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2B0C1019-7088-432A-95E5-80AEFC5C58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8029AC53-6BF2-4C76-BCE2-226A29904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84C90E7-AA0F-4DD5-A8A3-C9581825AC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761EB1E-1AD0-4C53-B845-CD78E6191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9EE958F-1A00-42F0-ADDB-994DF293F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5B12A7B-6349-4085-8E9A-B62B1250BC1C}"/>
                  </a:ext>
                </a:extLst>
              </p:cNvPr>
              <p:cNvGrpSpPr/>
              <p:nvPr/>
            </p:nvGrpSpPr>
            <p:grpSpPr>
              <a:xfrm>
                <a:off x="919172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2D143DAA-B3F0-4075-A706-A7675B1FC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B30EEE6-8B11-4B97-BF75-AB9711EFC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61A2EE6-BF8C-48DB-AA78-7295A9F77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65C1D71A-7359-43E4-85E1-44FDF23B3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2E0A9A4-9430-4D52-BC9C-B263652212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8E8124D-37B1-4F13-8257-D0C8192A114E}"/>
                  </a:ext>
                </a:extLst>
              </p:cNvPr>
              <p:cNvGrpSpPr/>
              <p:nvPr/>
            </p:nvGrpSpPr>
            <p:grpSpPr>
              <a:xfrm>
                <a:off x="1690697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6CF2D70-C472-405D-964B-6D06B780B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8ADD1A6E-89E7-4C25-81BC-9B22E58FAD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497D2A3-7D2C-4FFE-A1D3-CDAC693B1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E284397-63A5-4B46-AA89-1C9140668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BBF9C5F7-27EC-48DB-8E0E-10493AEBA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29AF7B8-847A-4BD8-834E-6EA7C11BA854}"/>
                  </a:ext>
                </a:extLst>
              </p:cNvPr>
              <p:cNvGrpSpPr/>
              <p:nvPr/>
            </p:nvGrpSpPr>
            <p:grpSpPr>
              <a:xfrm>
                <a:off x="2462222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B4F8960-B24F-48D5-90EA-2E790ADDD1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72216AE-7E57-4749-B7D1-3A6BE3C6FC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F0F80D91-D666-49CF-869D-8048219714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22EDFFA-9F77-46C5-B022-BFADDA02AB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A59AADAA-E804-4D26-9271-F66B10C33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CE8C7CA-92C7-F28E-D172-E7117E214247}"/>
              </a:ext>
            </a:extLst>
          </p:cNvPr>
          <p:cNvSpPr txBox="1"/>
          <p:nvPr/>
        </p:nvSpPr>
        <p:spPr>
          <a:xfrm>
            <a:off x="318487" y="1328988"/>
            <a:ext cx="696752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🔹 </a:t>
            </a:r>
            <a:r>
              <a:rPr lang="en-IN" b="1" dirty="0"/>
              <a:t>Comprehensive Sports Data Solution</a:t>
            </a:r>
            <a:r>
              <a:rPr lang="en-IN" dirty="0"/>
              <a:t> – Manage, visualize, and analyse </a:t>
            </a:r>
            <a:r>
              <a:rPr lang="en-IN" b="1" dirty="0"/>
              <a:t>sports competition data</a:t>
            </a:r>
            <a:r>
              <a:rPr lang="en-IN" dirty="0"/>
              <a:t> from the </a:t>
            </a:r>
            <a:r>
              <a:rPr lang="en-IN" b="1" dirty="0"/>
              <a:t>Sport Radar API</a:t>
            </a:r>
            <a:r>
              <a:rPr lang="en-I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br>
              <a:rPr lang="en-IN" dirty="0"/>
            </a:br>
            <a:r>
              <a:rPr lang="en-IN" dirty="0"/>
              <a:t>🔹 </a:t>
            </a:r>
            <a:r>
              <a:rPr lang="en-IN" b="1" dirty="0"/>
              <a:t>Automated Data Processing</a:t>
            </a:r>
            <a:r>
              <a:rPr lang="en-IN" dirty="0"/>
              <a:t> – Parse </a:t>
            </a:r>
            <a:r>
              <a:rPr lang="en-IN" b="1" dirty="0"/>
              <a:t>JSON data</a:t>
            </a:r>
            <a:r>
              <a:rPr lang="en-IN" dirty="0"/>
              <a:t>, structure it in a </a:t>
            </a:r>
            <a:r>
              <a:rPr lang="en-IN" b="1" dirty="0"/>
              <a:t>relational database</a:t>
            </a:r>
            <a:r>
              <a:rPr lang="en-IN" dirty="0"/>
              <a:t>, and ensure efficient storage.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br>
              <a:rPr lang="en-IN" dirty="0"/>
            </a:br>
            <a:r>
              <a:rPr lang="en-IN" dirty="0"/>
              <a:t>🔹 </a:t>
            </a:r>
            <a:r>
              <a:rPr lang="en-IN" b="1" dirty="0"/>
              <a:t>Tournament &amp; Event Insights</a:t>
            </a:r>
            <a:r>
              <a:rPr lang="en-IN" dirty="0"/>
              <a:t> – Provide </a:t>
            </a:r>
            <a:r>
              <a:rPr lang="en-IN" b="1" dirty="0"/>
              <a:t>hierarchical competition structures</a:t>
            </a:r>
            <a:r>
              <a:rPr lang="en-IN" dirty="0"/>
              <a:t>, event breakdowns, and key analytics.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br>
              <a:rPr lang="en-IN" dirty="0"/>
            </a:br>
            <a:r>
              <a:rPr lang="en-IN" dirty="0"/>
              <a:t>🔹 </a:t>
            </a:r>
            <a:r>
              <a:rPr lang="en-IN" b="1" dirty="0"/>
              <a:t>Real-Time Analytics &amp; Trends</a:t>
            </a:r>
            <a:r>
              <a:rPr lang="en-IN" dirty="0"/>
              <a:t> – Assist </a:t>
            </a:r>
            <a:r>
              <a:rPr lang="en-IN" b="1" dirty="0"/>
              <a:t>analysts, organizations, and enthusiasts</a:t>
            </a:r>
            <a:r>
              <a:rPr lang="en-IN" dirty="0"/>
              <a:t> in exploring </a:t>
            </a:r>
            <a:r>
              <a:rPr lang="en-IN" b="1" dirty="0"/>
              <a:t>competition trends</a:t>
            </a:r>
            <a:r>
              <a:rPr lang="en-IN" dirty="0"/>
              <a:t> dynamically.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br>
              <a:rPr lang="en-IN" dirty="0"/>
            </a:br>
            <a:r>
              <a:rPr lang="en-IN" dirty="0"/>
              <a:t>🔹 </a:t>
            </a:r>
            <a:r>
              <a:rPr lang="en-IN" b="1" dirty="0"/>
              <a:t>Interactive Visualization</a:t>
            </a:r>
            <a:r>
              <a:rPr lang="en-IN" dirty="0"/>
              <a:t> – Enable </a:t>
            </a:r>
            <a:r>
              <a:rPr lang="en-IN" b="1" dirty="0"/>
              <a:t>intuitive dashboards</a:t>
            </a:r>
            <a:r>
              <a:rPr lang="en-IN" dirty="0"/>
              <a:t> for deeper insights into tournaments and rankings.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br>
              <a:rPr lang="en-IN" dirty="0"/>
            </a:br>
            <a:r>
              <a:rPr lang="en-IN" dirty="0"/>
              <a:t>🔹 </a:t>
            </a:r>
            <a:r>
              <a:rPr lang="en-IN" b="1" dirty="0"/>
              <a:t>Enhanced Decision-Making</a:t>
            </a:r>
            <a:r>
              <a:rPr lang="en-IN" dirty="0"/>
              <a:t> – Deliver </a:t>
            </a:r>
            <a:r>
              <a:rPr lang="en-IN" b="1" dirty="0"/>
              <a:t>detailed, structured data</a:t>
            </a:r>
            <a:r>
              <a:rPr lang="en-IN" dirty="0"/>
              <a:t> to facilitate better sports analysis and engagement.</a:t>
            </a:r>
            <a:endParaRPr lang="en-IN" b="1" dirty="0"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8A722B-C728-47DB-9C21-C5AEF1BF799C}"/>
              </a:ext>
            </a:extLst>
          </p:cNvPr>
          <p:cNvSpPr txBox="1"/>
          <p:nvPr/>
        </p:nvSpPr>
        <p:spPr>
          <a:xfrm>
            <a:off x="11324279" y="4423643"/>
            <a:ext cx="1098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230 mm</a:t>
            </a:r>
          </a:p>
        </p:txBody>
      </p:sp>
      <p:pic>
        <p:nvPicPr>
          <p:cNvPr id="47" name="Picture 4" descr="GUVI | Anniversary">
            <a:extLst>
              <a:ext uri="{FF2B5EF4-FFF2-40B4-BE49-F238E27FC236}">
                <a16:creationId xmlns:a16="http://schemas.microsoft.com/office/drawing/2014/main" id="{609CB63A-C427-4A96-ACEB-4A2E4E931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218" y="196004"/>
            <a:ext cx="1766844" cy="75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C4656B-B5CD-46C8-A0F4-F46C3A6C2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3131" y="1415338"/>
            <a:ext cx="4270381" cy="427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13998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8F5D437-62DD-4E70-9883-68384BA18E08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3" y="1053025"/>
            <a:ext cx="540000" cy="36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E41564-89B5-4804-B789-34A0C0C76640}"/>
              </a:ext>
            </a:extLst>
          </p:cNvPr>
          <p:cNvSpPr txBox="1">
            <a:spLocks/>
          </p:cNvSpPr>
          <p:nvPr/>
        </p:nvSpPr>
        <p:spPr>
          <a:xfrm>
            <a:off x="303938" y="150959"/>
            <a:ext cx="10229849" cy="846944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b="1" dirty="0">
                <a:solidFill>
                  <a:srgbClr val="152EA9"/>
                </a:solidFill>
                <a:latin typeface="Arial (Headings)"/>
                <a:cs typeface="Arial"/>
              </a:rPr>
              <a:t> System Architecture Diagram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DA5216-F3F7-452C-ABD3-7815435EF03B}"/>
              </a:ext>
            </a:extLst>
          </p:cNvPr>
          <p:cNvGrpSpPr/>
          <p:nvPr/>
        </p:nvGrpSpPr>
        <p:grpSpPr>
          <a:xfrm>
            <a:off x="0" y="6701574"/>
            <a:ext cx="12192000" cy="156426"/>
            <a:chOff x="1" y="7223571"/>
            <a:chExt cx="12192000" cy="1564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90CCAAD-08E0-4523-8432-C8826DD96C67}"/>
                </a:ext>
              </a:extLst>
            </p:cNvPr>
            <p:cNvSpPr/>
            <p:nvPr/>
          </p:nvSpPr>
          <p:spPr>
            <a:xfrm flipH="1">
              <a:off x="1" y="7223571"/>
              <a:ext cx="12192000" cy="156426"/>
            </a:xfrm>
            <a:prstGeom prst="rect">
              <a:avLst/>
            </a:prstGeom>
            <a:gradFill>
              <a:gsLst>
                <a:gs pos="51000">
                  <a:srgbClr val="01B2E1"/>
                </a:gs>
                <a:gs pos="100000">
                  <a:srgbClr val="1536AA"/>
                </a:gs>
                <a:gs pos="0">
                  <a:srgbClr val="71E20B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92731E-C393-4472-BE58-34A706BE0AF2}"/>
                </a:ext>
              </a:extLst>
            </p:cNvPr>
            <p:cNvGrpSpPr/>
            <p:nvPr/>
          </p:nvGrpSpPr>
          <p:grpSpPr>
            <a:xfrm>
              <a:off x="147647" y="7261225"/>
              <a:ext cx="2908941" cy="118772"/>
              <a:chOff x="147647" y="7261225"/>
              <a:chExt cx="2908941" cy="11877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A626451-B77C-4377-8322-0E252F8A2E2A}"/>
                  </a:ext>
                </a:extLst>
              </p:cNvPr>
              <p:cNvGrpSpPr/>
              <p:nvPr/>
            </p:nvGrpSpPr>
            <p:grpSpPr>
              <a:xfrm>
                <a:off x="147647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2B0C1019-7088-432A-95E5-80AEFC5C58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8029AC53-6BF2-4C76-BCE2-226A29904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84C90E7-AA0F-4DD5-A8A3-C9581825AC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761EB1E-1AD0-4C53-B845-CD78E6191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9EE958F-1A00-42F0-ADDB-994DF293F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5B12A7B-6349-4085-8E9A-B62B1250BC1C}"/>
                  </a:ext>
                </a:extLst>
              </p:cNvPr>
              <p:cNvGrpSpPr/>
              <p:nvPr/>
            </p:nvGrpSpPr>
            <p:grpSpPr>
              <a:xfrm>
                <a:off x="919172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2D143DAA-B3F0-4075-A706-A7675B1FC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B30EEE6-8B11-4B97-BF75-AB9711EFC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61A2EE6-BF8C-48DB-AA78-7295A9F77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65C1D71A-7359-43E4-85E1-44FDF23B3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2E0A9A4-9430-4D52-BC9C-B263652212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8E8124D-37B1-4F13-8257-D0C8192A114E}"/>
                  </a:ext>
                </a:extLst>
              </p:cNvPr>
              <p:cNvGrpSpPr/>
              <p:nvPr/>
            </p:nvGrpSpPr>
            <p:grpSpPr>
              <a:xfrm>
                <a:off x="1690697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6CF2D70-C472-405D-964B-6D06B780B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8ADD1A6E-89E7-4C25-81BC-9B22E58FAD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497D2A3-7D2C-4FFE-A1D3-CDAC693B1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E284397-63A5-4B46-AA89-1C9140668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BBF9C5F7-27EC-48DB-8E0E-10493AEBA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29AF7B8-847A-4BD8-834E-6EA7C11BA854}"/>
                  </a:ext>
                </a:extLst>
              </p:cNvPr>
              <p:cNvGrpSpPr/>
              <p:nvPr/>
            </p:nvGrpSpPr>
            <p:grpSpPr>
              <a:xfrm>
                <a:off x="2462222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B4F8960-B24F-48D5-90EA-2E790ADDD1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72216AE-7E57-4749-B7D1-3A6BE3C6FC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F0F80D91-D666-49CF-869D-8048219714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22EDFFA-9F77-46C5-B022-BFADDA02AB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A59AADAA-E804-4D26-9271-F66B10C33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8A722B-C728-47DB-9C21-C5AEF1BF799C}"/>
              </a:ext>
            </a:extLst>
          </p:cNvPr>
          <p:cNvSpPr txBox="1"/>
          <p:nvPr/>
        </p:nvSpPr>
        <p:spPr>
          <a:xfrm>
            <a:off x="11324279" y="4423643"/>
            <a:ext cx="1098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230 mm</a:t>
            </a:r>
          </a:p>
        </p:txBody>
      </p:sp>
      <p:pic>
        <p:nvPicPr>
          <p:cNvPr id="47" name="Picture 4" descr="GUVI | Anniversary">
            <a:extLst>
              <a:ext uri="{FF2B5EF4-FFF2-40B4-BE49-F238E27FC236}">
                <a16:creationId xmlns:a16="http://schemas.microsoft.com/office/drawing/2014/main" id="{609CB63A-C427-4A96-ACEB-4A2E4E931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218" y="196004"/>
            <a:ext cx="1766844" cy="75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9913770-6544-43B6-A2BA-1A0E42ACF3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0829741"/>
              </p:ext>
            </p:extLst>
          </p:nvPr>
        </p:nvGraphicFramePr>
        <p:xfrm>
          <a:off x="1067763" y="-282084"/>
          <a:ext cx="9828000" cy="5552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E5B1139-AA12-41AA-AAFC-BD1F60422E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53793"/>
              </p:ext>
            </p:extLst>
          </p:nvPr>
        </p:nvGraphicFramePr>
        <p:xfrm>
          <a:off x="295293" y="196004"/>
          <a:ext cx="11468190" cy="8607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2282289821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8F5D437-62DD-4E70-9883-68384BA18E08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3" y="1053025"/>
            <a:ext cx="540000" cy="36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E41564-89B5-4804-B789-34A0C0C76640}"/>
              </a:ext>
            </a:extLst>
          </p:cNvPr>
          <p:cNvSpPr txBox="1">
            <a:spLocks/>
          </p:cNvSpPr>
          <p:nvPr/>
        </p:nvSpPr>
        <p:spPr>
          <a:xfrm>
            <a:off x="303938" y="150959"/>
            <a:ext cx="10229849" cy="846944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b="1" dirty="0">
                <a:solidFill>
                  <a:srgbClr val="152EA9"/>
                </a:solidFill>
                <a:latin typeface="Arial (Headings)"/>
                <a:cs typeface="Arial"/>
              </a:rPr>
              <a:t>Data Collection (API Integration)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DA5216-F3F7-452C-ABD3-7815435EF03B}"/>
              </a:ext>
            </a:extLst>
          </p:cNvPr>
          <p:cNvGrpSpPr/>
          <p:nvPr/>
        </p:nvGrpSpPr>
        <p:grpSpPr>
          <a:xfrm>
            <a:off x="0" y="6701574"/>
            <a:ext cx="12192000" cy="156426"/>
            <a:chOff x="1" y="7223571"/>
            <a:chExt cx="12192000" cy="1564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90CCAAD-08E0-4523-8432-C8826DD96C67}"/>
                </a:ext>
              </a:extLst>
            </p:cNvPr>
            <p:cNvSpPr/>
            <p:nvPr/>
          </p:nvSpPr>
          <p:spPr>
            <a:xfrm flipH="1">
              <a:off x="1" y="7223571"/>
              <a:ext cx="12192000" cy="156426"/>
            </a:xfrm>
            <a:prstGeom prst="rect">
              <a:avLst/>
            </a:prstGeom>
            <a:gradFill>
              <a:gsLst>
                <a:gs pos="51000">
                  <a:srgbClr val="01B2E1"/>
                </a:gs>
                <a:gs pos="100000">
                  <a:srgbClr val="1536AA"/>
                </a:gs>
                <a:gs pos="0">
                  <a:srgbClr val="71E20B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92731E-C393-4472-BE58-34A706BE0AF2}"/>
                </a:ext>
              </a:extLst>
            </p:cNvPr>
            <p:cNvGrpSpPr/>
            <p:nvPr/>
          </p:nvGrpSpPr>
          <p:grpSpPr>
            <a:xfrm>
              <a:off x="147647" y="7261225"/>
              <a:ext cx="2908941" cy="118772"/>
              <a:chOff x="147647" y="7261225"/>
              <a:chExt cx="2908941" cy="11877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A626451-B77C-4377-8322-0E252F8A2E2A}"/>
                  </a:ext>
                </a:extLst>
              </p:cNvPr>
              <p:cNvGrpSpPr/>
              <p:nvPr/>
            </p:nvGrpSpPr>
            <p:grpSpPr>
              <a:xfrm>
                <a:off x="147647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2B0C1019-7088-432A-95E5-80AEFC5C58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8029AC53-6BF2-4C76-BCE2-226A29904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84C90E7-AA0F-4DD5-A8A3-C9581825AC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761EB1E-1AD0-4C53-B845-CD78E6191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9EE958F-1A00-42F0-ADDB-994DF293F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5B12A7B-6349-4085-8E9A-B62B1250BC1C}"/>
                  </a:ext>
                </a:extLst>
              </p:cNvPr>
              <p:cNvGrpSpPr/>
              <p:nvPr/>
            </p:nvGrpSpPr>
            <p:grpSpPr>
              <a:xfrm>
                <a:off x="919172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2D143DAA-B3F0-4075-A706-A7675B1FC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B30EEE6-8B11-4B97-BF75-AB9711EFC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61A2EE6-BF8C-48DB-AA78-7295A9F77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65C1D71A-7359-43E4-85E1-44FDF23B3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2E0A9A4-9430-4D52-BC9C-B263652212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8E8124D-37B1-4F13-8257-D0C8192A114E}"/>
                  </a:ext>
                </a:extLst>
              </p:cNvPr>
              <p:cNvGrpSpPr/>
              <p:nvPr/>
            </p:nvGrpSpPr>
            <p:grpSpPr>
              <a:xfrm>
                <a:off x="1690697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6CF2D70-C472-405D-964B-6D06B780B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8ADD1A6E-89E7-4C25-81BC-9B22E58FAD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497D2A3-7D2C-4FFE-A1D3-CDAC693B1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E284397-63A5-4B46-AA89-1C9140668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BBF9C5F7-27EC-48DB-8E0E-10493AEBA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29AF7B8-847A-4BD8-834E-6EA7C11BA854}"/>
                  </a:ext>
                </a:extLst>
              </p:cNvPr>
              <p:cNvGrpSpPr/>
              <p:nvPr/>
            </p:nvGrpSpPr>
            <p:grpSpPr>
              <a:xfrm>
                <a:off x="2462222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B4F8960-B24F-48D5-90EA-2E790ADDD1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72216AE-7E57-4749-B7D1-3A6BE3C6FC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F0F80D91-D666-49CF-869D-8048219714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22EDFFA-9F77-46C5-B022-BFADDA02AB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A59AADAA-E804-4D26-9271-F66B10C33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7" name="Picture 4" descr="GUVI | Anniversary">
            <a:extLst>
              <a:ext uri="{FF2B5EF4-FFF2-40B4-BE49-F238E27FC236}">
                <a16:creationId xmlns:a16="http://schemas.microsoft.com/office/drawing/2014/main" id="{609CB63A-C427-4A96-ACEB-4A2E4E931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218" y="196004"/>
            <a:ext cx="1766844" cy="75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463C6EC-F4B7-4507-BBB3-7E40F3A8C8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5090262"/>
              </p:ext>
            </p:extLst>
          </p:nvPr>
        </p:nvGraphicFramePr>
        <p:xfrm>
          <a:off x="-438142" y="108477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B42D2A3-C34E-4532-AE20-7CEBD8A59798}"/>
              </a:ext>
            </a:extLst>
          </p:cNvPr>
          <p:cNvSpPr txBox="1"/>
          <p:nvPr/>
        </p:nvSpPr>
        <p:spPr>
          <a:xfrm>
            <a:off x="4419602" y="1469547"/>
            <a:ext cx="7272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Stores details of various tennis competitions and their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Competition ID, Name, Type, Gender, Parent ID, Category ID (FK).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8FE4B-093E-46CC-8641-97CA4D5AB6D3}"/>
              </a:ext>
            </a:extLst>
          </p:cNvPr>
          <p:cNvSpPr txBox="1"/>
          <p:nvPr/>
        </p:nvSpPr>
        <p:spPr>
          <a:xfrm>
            <a:off x="4884806" y="3470942"/>
            <a:ext cx="7015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Manages information about sports complexes and associated venues.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 ID, Name, Venue ID, City, Country, Country Code, Time zone.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1E9FF-A093-4C3C-98B9-C493ED3AF756}"/>
              </a:ext>
            </a:extLst>
          </p:cNvPr>
          <p:cNvSpPr txBox="1"/>
          <p:nvPr/>
        </p:nvSpPr>
        <p:spPr>
          <a:xfrm>
            <a:off x="4419602" y="5450059"/>
            <a:ext cx="782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Tracks player rankings, movement, and performance in doubles competitions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Rank ID, Rank, Movement, Points, Competitions Played, Competitor ID (FK)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0640265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8F5D437-62DD-4E70-9883-68384BA18E08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3" y="1053025"/>
            <a:ext cx="540000" cy="36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E41564-89B5-4804-B789-34A0C0C76640}"/>
              </a:ext>
            </a:extLst>
          </p:cNvPr>
          <p:cNvSpPr txBox="1">
            <a:spLocks/>
          </p:cNvSpPr>
          <p:nvPr/>
        </p:nvSpPr>
        <p:spPr>
          <a:xfrm>
            <a:off x="303938" y="150959"/>
            <a:ext cx="10229849" cy="846944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b="1" dirty="0">
                <a:solidFill>
                  <a:srgbClr val="152EA9"/>
                </a:solidFill>
                <a:latin typeface="Arial (Headings)"/>
                <a:cs typeface="Arial"/>
              </a:rPr>
              <a:t>Data Processing &amp; Transformation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DA5216-F3F7-452C-ABD3-7815435EF03B}"/>
              </a:ext>
            </a:extLst>
          </p:cNvPr>
          <p:cNvGrpSpPr/>
          <p:nvPr/>
        </p:nvGrpSpPr>
        <p:grpSpPr>
          <a:xfrm>
            <a:off x="0" y="6701574"/>
            <a:ext cx="12192000" cy="156426"/>
            <a:chOff x="1" y="7223571"/>
            <a:chExt cx="12192000" cy="1564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90CCAAD-08E0-4523-8432-C8826DD96C67}"/>
                </a:ext>
              </a:extLst>
            </p:cNvPr>
            <p:cNvSpPr/>
            <p:nvPr/>
          </p:nvSpPr>
          <p:spPr>
            <a:xfrm flipH="1">
              <a:off x="1" y="7223571"/>
              <a:ext cx="12192000" cy="156426"/>
            </a:xfrm>
            <a:prstGeom prst="rect">
              <a:avLst/>
            </a:prstGeom>
            <a:gradFill>
              <a:gsLst>
                <a:gs pos="51000">
                  <a:srgbClr val="01B2E1"/>
                </a:gs>
                <a:gs pos="100000">
                  <a:srgbClr val="1536AA"/>
                </a:gs>
                <a:gs pos="0">
                  <a:srgbClr val="71E20B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92731E-C393-4472-BE58-34A706BE0AF2}"/>
                </a:ext>
              </a:extLst>
            </p:cNvPr>
            <p:cNvGrpSpPr/>
            <p:nvPr/>
          </p:nvGrpSpPr>
          <p:grpSpPr>
            <a:xfrm>
              <a:off x="147647" y="7261225"/>
              <a:ext cx="2908941" cy="118772"/>
              <a:chOff x="147647" y="7261225"/>
              <a:chExt cx="2908941" cy="11877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A626451-B77C-4377-8322-0E252F8A2E2A}"/>
                  </a:ext>
                </a:extLst>
              </p:cNvPr>
              <p:cNvGrpSpPr/>
              <p:nvPr/>
            </p:nvGrpSpPr>
            <p:grpSpPr>
              <a:xfrm>
                <a:off x="147647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2B0C1019-7088-432A-95E5-80AEFC5C58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8029AC53-6BF2-4C76-BCE2-226A29904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84C90E7-AA0F-4DD5-A8A3-C9581825AC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761EB1E-1AD0-4C53-B845-CD78E6191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9EE958F-1A00-42F0-ADDB-994DF293F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5B12A7B-6349-4085-8E9A-B62B1250BC1C}"/>
                  </a:ext>
                </a:extLst>
              </p:cNvPr>
              <p:cNvGrpSpPr/>
              <p:nvPr/>
            </p:nvGrpSpPr>
            <p:grpSpPr>
              <a:xfrm>
                <a:off x="919172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2D143DAA-B3F0-4075-A706-A7675B1FC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B30EEE6-8B11-4B97-BF75-AB9711EFC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61A2EE6-BF8C-48DB-AA78-7295A9F77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65C1D71A-7359-43E4-85E1-44FDF23B3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2E0A9A4-9430-4D52-BC9C-B263652212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8E8124D-37B1-4F13-8257-D0C8192A114E}"/>
                  </a:ext>
                </a:extLst>
              </p:cNvPr>
              <p:cNvGrpSpPr/>
              <p:nvPr/>
            </p:nvGrpSpPr>
            <p:grpSpPr>
              <a:xfrm>
                <a:off x="1690697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6CF2D70-C472-405D-964B-6D06B780B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8ADD1A6E-89E7-4C25-81BC-9B22E58FAD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497D2A3-7D2C-4FFE-A1D3-CDAC693B1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E284397-63A5-4B46-AA89-1C9140668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BBF9C5F7-27EC-48DB-8E0E-10493AEBA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29AF7B8-847A-4BD8-834E-6EA7C11BA854}"/>
                  </a:ext>
                </a:extLst>
              </p:cNvPr>
              <p:cNvGrpSpPr/>
              <p:nvPr/>
            </p:nvGrpSpPr>
            <p:grpSpPr>
              <a:xfrm>
                <a:off x="2462222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B4F8960-B24F-48D5-90EA-2E790ADDD1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72216AE-7E57-4749-B7D1-3A6BE3C6FC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F0F80D91-D666-49CF-869D-8048219714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22EDFFA-9F77-46C5-B022-BFADDA02AB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A59AADAA-E804-4D26-9271-F66B10C33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7" name="Picture 4" descr="GUVI | Anniversary">
            <a:extLst>
              <a:ext uri="{FF2B5EF4-FFF2-40B4-BE49-F238E27FC236}">
                <a16:creationId xmlns:a16="http://schemas.microsoft.com/office/drawing/2014/main" id="{609CB63A-C427-4A96-ACEB-4A2E4E931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218" y="196004"/>
            <a:ext cx="1766844" cy="75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69E07C1-B5D8-48D8-A74B-3E14CCAB4C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2847873"/>
              </p:ext>
            </p:extLst>
          </p:nvPr>
        </p:nvGraphicFramePr>
        <p:xfrm>
          <a:off x="-1524460" y="1170120"/>
          <a:ext cx="5481629" cy="5382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823EED-4E4D-4B8B-937E-E992B12C9C57}"/>
              </a:ext>
            </a:extLst>
          </p:cNvPr>
          <p:cNvSpPr txBox="1"/>
          <p:nvPr/>
        </p:nvSpPr>
        <p:spPr>
          <a:xfrm>
            <a:off x="2285062" y="1361659"/>
            <a:ext cx="3579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Used Python requests to fetch real-time data from Sport Radar API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EE61D0-0098-405A-986E-2A69C55903C7}"/>
              </a:ext>
            </a:extLst>
          </p:cNvPr>
          <p:cNvSpPr txBox="1"/>
          <p:nvPr/>
        </p:nvSpPr>
        <p:spPr>
          <a:xfrm>
            <a:off x="2285061" y="2346653"/>
            <a:ext cx="3579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Extracted JSON response and converted it into structured </a:t>
            </a:r>
            <a:r>
              <a:rPr lang="en-IN" dirty="0"/>
              <a:t>pandas Data Frames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5016FD-F75C-4A78-A9A5-09935A5293D7}"/>
              </a:ext>
            </a:extLst>
          </p:cNvPr>
          <p:cNvSpPr/>
          <p:nvPr/>
        </p:nvSpPr>
        <p:spPr>
          <a:xfrm>
            <a:off x="2283190" y="3526573"/>
            <a:ext cx="3579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Handled missing values, normalized formats, and ensured consistency</a:t>
            </a:r>
            <a:endParaRPr lang="en-I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42422D-3173-403F-892A-2492B7D73280}"/>
              </a:ext>
            </a:extLst>
          </p:cNvPr>
          <p:cNvSpPr/>
          <p:nvPr/>
        </p:nvSpPr>
        <p:spPr>
          <a:xfrm>
            <a:off x="2283190" y="4504737"/>
            <a:ext cx="32355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Inserted cleaned data into MySQL tables using </a:t>
            </a:r>
            <a:r>
              <a:rPr lang="en-IN" dirty="0"/>
              <a:t>MySQL. Connector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7764CC-B9D5-4656-9D3D-9DA5DDAC05F1}"/>
              </a:ext>
            </a:extLst>
          </p:cNvPr>
          <p:cNvSpPr/>
          <p:nvPr/>
        </p:nvSpPr>
        <p:spPr>
          <a:xfrm>
            <a:off x="2301068" y="5600284"/>
            <a:ext cx="3312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Connected data to Streamlit for interactive dashboards.</a:t>
            </a:r>
            <a:endParaRPr lang="en-IN" dirty="0"/>
          </a:p>
        </p:txBody>
      </p:sp>
      <p:graphicFrame>
        <p:nvGraphicFramePr>
          <p:cNvPr id="44" name="Diagram 43">
            <a:extLst>
              <a:ext uri="{FF2B5EF4-FFF2-40B4-BE49-F238E27FC236}">
                <a16:creationId xmlns:a16="http://schemas.microsoft.com/office/drawing/2014/main" id="{534EF595-1EC1-4908-9992-663A806D7D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3264194"/>
              </p:ext>
            </p:extLst>
          </p:nvPr>
        </p:nvGraphicFramePr>
        <p:xfrm>
          <a:off x="6308725" y="1638667"/>
          <a:ext cx="5883275" cy="4284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482E2FDF-97A7-4C19-94BD-BB6BC8ADF2B4}"/>
              </a:ext>
            </a:extLst>
          </p:cNvPr>
          <p:cNvSpPr/>
          <p:nvPr/>
        </p:nvSpPr>
        <p:spPr>
          <a:xfrm>
            <a:off x="5848749" y="1096181"/>
            <a:ext cx="231489" cy="5612549"/>
          </a:xfrm>
          <a:prstGeom prst="rect">
            <a:avLst/>
          </a:prstGeom>
          <a:solidFill>
            <a:srgbClr val="17813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22349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8F5D437-62DD-4E70-9883-68384BA18E08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3" y="1053025"/>
            <a:ext cx="540000" cy="36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E41564-89B5-4804-B789-34A0C0C76640}"/>
              </a:ext>
            </a:extLst>
          </p:cNvPr>
          <p:cNvSpPr txBox="1">
            <a:spLocks/>
          </p:cNvSpPr>
          <p:nvPr/>
        </p:nvSpPr>
        <p:spPr>
          <a:xfrm>
            <a:off x="303938" y="150959"/>
            <a:ext cx="10229849" cy="846944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b="1" dirty="0">
                <a:solidFill>
                  <a:srgbClr val="152EA9"/>
                </a:solidFill>
                <a:latin typeface="Arial (Headings)"/>
                <a:cs typeface="Arial"/>
              </a:rPr>
              <a:t>Python code &amp; SQL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DA5216-F3F7-452C-ABD3-7815435EF03B}"/>
              </a:ext>
            </a:extLst>
          </p:cNvPr>
          <p:cNvGrpSpPr/>
          <p:nvPr/>
        </p:nvGrpSpPr>
        <p:grpSpPr>
          <a:xfrm>
            <a:off x="0" y="6701574"/>
            <a:ext cx="12192000" cy="156426"/>
            <a:chOff x="1" y="7223571"/>
            <a:chExt cx="12192000" cy="1564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90CCAAD-08E0-4523-8432-C8826DD96C67}"/>
                </a:ext>
              </a:extLst>
            </p:cNvPr>
            <p:cNvSpPr/>
            <p:nvPr/>
          </p:nvSpPr>
          <p:spPr>
            <a:xfrm flipH="1">
              <a:off x="1" y="7223571"/>
              <a:ext cx="12192000" cy="156426"/>
            </a:xfrm>
            <a:prstGeom prst="rect">
              <a:avLst/>
            </a:prstGeom>
            <a:gradFill>
              <a:gsLst>
                <a:gs pos="51000">
                  <a:srgbClr val="01B2E1"/>
                </a:gs>
                <a:gs pos="100000">
                  <a:srgbClr val="1536AA"/>
                </a:gs>
                <a:gs pos="0">
                  <a:srgbClr val="71E20B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92731E-C393-4472-BE58-34A706BE0AF2}"/>
                </a:ext>
              </a:extLst>
            </p:cNvPr>
            <p:cNvGrpSpPr/>
            <p:nvPr/>
          </p:nvGrpSpPr>
          <p:grpSpPr>
            <a:xfrm>
              <a:off x="147647" y="7261225"/>
              <a:ext cx="2908941" cy="118772"/>
              <a:chOff x="147647" y="7261225"/>
              <a:chExt cx="2908941" cy="11877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A626451-B77C-4377-8322-0E252F8A2E2A}"/>
                  </a:ext>
                </a:extLst>
              </p:cNvPr>
              <p:cNvGrpSpPr/>
              <p:nvPr/>
            </p:nvGrpSpPr>
            <p:grpSpPr>
              <a:xfrm>
                <a:off x="147647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2B0C1019-7088-432A-95E5-80AEFC5C58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8029AC53-6BF2-4C76-BCE2-226A29904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84C90E7-AA0F-4DD5-A8A3-C9581825AC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761EB1E-1AD0-4C53-B845-CD78E6191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9EE958F-1A00-42F0-ADDB-994DF293F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5B12A7B-6349-4085-8E9A-B62B1250BC1C}"/>
                  </a:ext>
                </a:extLst>
              </p:cNvPr>
              <p:cNvGrpSpPr/>
              <p:nvPr/>
            </p:nvGrpSpPr>
            <p:grpSpPr>
              <a:xfrm>
                <a:off x="919172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2D143DAA-B3F0-4075-A706-A7675B1FC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B30EEE6-8B11-4B97-BF75-AB9711EFC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61A2EE6-BF8C-48DB-AA78-7295A9F77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65C1D71A-7359-43E4-85E1-44FDF23B3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2E0A9A4-9430-4D52-BC9C-B263652212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8E8124D-37B1-4F13-8257-D0C8192A114E}"/>
                  </a:ext>
                </a:extLst>
              </p:cNvPr>
              <p:cNvGrpSpPr/>
              <p:nvPr/>
            </p:nvGrpSpPr>
            <p:grpSpPr>
              <a:xfrm>
                <a:off x="1690697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6CF2D70-C472-405D-964B-6D06B780B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8ADD1A6E-89E7-4C25-81BC-9B22E58FAD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497D2A3-7D2C-4FFE-A1D3-CDAC693B1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E284397-63A5-4B46-AA89-1C9140668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BBF9C5F7-27EC-48DB-8E0E-10493AEBA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29AF7B8-847A-4BD8-834E-6EA7C11BA854}"/>
                  </a:ext>
                </a:extLst>
              </p:cNvPr>
              <p:cNvGrpSpPr/>
              <p:nvPr/>
            </p:nvGrpSpPr>
            <p:grpSpPr>
              <a:xfrm>
                <a:off x="2462222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B4F8960-B24F-48D5-90EA-2E790ADDD1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72216AE-7E57-4749-B7D1-3A6BE3C6FC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F0F80D91-D666-49CF-869D-8048219714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22EDFFA-9F77-46C5-B022-BFADDA02AB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A59AADAA-E804-4D26-9271-F66B10C33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7" name="Picture 4" descr="GUVI | Anniversary">
            <a:extLst>
              <a:ext uri="{FF2B5EF4-FFF2-40B4-BE49-F238E27FC236}">
                <a16:creationId xmlns:a16="http://schemas.microsoft.com/office/drawing/2014/main" id="{609CB63A-C427-4A96-ACEB-4A2E4E931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218" y="196004"/>
            <a:ext cx="1766844" cy="75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62E985-2A92-4A0C-AF1B-370F79325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564" y="1215198"/>
            <a:ext cx="3214632" cy="3584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144DA8-1DE9-4E3D-B032-95CCC321E9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5648" y="1215197"/>
            <a:ext cx="3663562" cy="3584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A743F0-6867-4296-A28F-208B443933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9663" y="1215197"/>
            <a:ext cx="2907259" cy="36109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2D7188-4B2E-4859-A4AF-6C942C94F9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764" y="5153408"/>
            <a:ext cx="2446232" cy="1303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33EBEE-0AFF-4A6F-83B3-C182B4D202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5648" y="5017332"/>
            <a:ext cx="6546147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73343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8F5D437-62DD-4E70-9883-68384BA18E08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3" y="1053025"/>
            <a:ext cx="540000" cy="36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E41564-89B5-4804-B789-34A0C0C76640}"/>
              </a:ext>
            </a:extLst>
          </p:cNvPr>
          <p:cNvSpPr txBox="1">
            <a:spLocks/>
          </p:cNvSpPr>
          <p:nvPr/>
        </p:nvSpPr>
        <p:spPr>
          <a:xfrm>
            <a:off x="303938" y="150959"/>
            <a:ext cx="10229849" cy="846944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b="1" dirty="0">
                <a:solidFill>
                  <a:srgbClr val="152EA9"/>
                </a:solidFill>
                <a:latin typeface="Arial (Headings)"/>
                <a:cs typeface="Arial"/>
              </a:rPr>
              <a:t>Streamlit Dashboard Features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DA5216-F3F7-452C-ABD3-7815435EF03B}"/>
              </a:ext>
            </a:extLst>
          </p:cNvPr>
          <p:cNvGrpSpPr/>
          <p:nvPr/>
        </p:nvGrpSpPr>
        <p:grpSpPr>
          <a:xfrm>
            <a:off x="0" y="6701574"/>
            <a:ext cx="12192000" cy="156426"/>
            <a:chOff x="1" y="7223571"/>
            <a:chExt cx="12192000" cy="1564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90CCAAD-08E0-4523-8432-C8826DD96C67}"/>
                </a:ext>
              </a:extLst>
            </p:cNvPr>
            <p:cNvSpPr/>
            <p:nvPr/>
          </p:nvSpPr>
          <p:spPr>
            <a:xfrm flipH="1">
              <a:off x="1" y="7223571"/>
              <a:ext cx="12192000" cy="156426"/>
            </a:xfrm>
            <a:prstGeom prst="rect">
              <a:avLst/>
            </a:prstGeom>
            <a:gradFill>
              <a:gsLst>
                <a:gs pos="51000">
                  <a:srgbClr val="01B2E1"/>
                </a:gs>
                <a:gs pos="100000">
                  <a:srgbClr val="1536AA"/>
                </a:gs>
                <a:gs pos="0">
                  <a:srgbClr val="71E20B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92731E-C393-4472-BE58-34A706BE0AF2}"/>
                </a:ext>
              </a:extLst>
            </p:cNvPr>
            <p:cNvGrpSpPr/>
            <p:nvPr/>
          </p:nvGrpSpPr>
          <p:grpSpPr>
            <a:xfrm>
              <a:off x="147647" y="7261225"/>
              <a:ext cx="2908941" cy="118772"/>
              <a:chOff x="147647" y="7261225"/>
              <a:chExt cx="2908941" cy="11877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A626451-B77C-4377-8322-0E252F8A2E2A}"/>
                  </a:ext>
                </a:extLst>
              </p:cNvPr>
              <p:cNvGrpSpPr/>
              <p:nvPr/>
            </p:nvGrpSpPr>
            <p:grpSpPr>
              <a:xfrm>
                <a:off x="147647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2B0C1019-7088-432A-95E5-80AEFC5C58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8029AC53-6BF2-4C76-BCE2-226A29904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84C90E7-AA0F-4DD5-A8A3-C9581825AC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761EB1E-1AD0-4C53-B845-CD78E6191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9EE958F-1A00-42F0-ADDB-994DF293F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5B12A7B-6349-4085-8E9A-B62B1250BC1C}"/>
                  </a:ext>
                </a:extLst>
              </p:cNvPr>
              <p:cNvGrpSpPr/>
              <p:nvPr/>
            </p:nvGrpSpPr>
            <p:grpSpPr>
              <a:xfrm>
                <a:off x="919172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2D143DAA-B3F0-4075-A706-A7675B1FC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B30EEE6-8B11-4B97-BF75-AB9711EFC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61A2EE6-BF8C-48DB-AA78-7295A9F77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65C1D71A-7359-43E4-85E1-44FDF23B3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2E0A9A4-9430-4D52-BC9C-B263652212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8E8124D-37B1-4F13-8257-D0C8192A114E}"/>
                  </a:ext>
                </a:extLst>
              </p:cNvPr>
              <p:cNvGrpSpPr/>
              <p:nvPr/>
            </p:nvGrpSpPr>
            <p:grpSpPr>
              <a:xfrm>
                <a:off x="1690697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6CF2D70-C472-405D-964B-6D06B780B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8ADD1A6E-89E7-4C25-81BC-9B22E58FAD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497D2A3-7D2C-4FFE-A1D3-CDAC693B1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E284397-63A5-4B46-AA89-1C9140668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BBF9C5F7-27EC-48DB-8E0E-10493AEBA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29AF7B8-847A-4BD8-834E-6EA7C11BA854}"/>
                  </a:ext>
                </a:extLst>
              </p:cNvPr>
              <p:cNvGrpSpPr/>
              <p:nvPr/>
            </p:nvGrpSpPr>
            <p:grpSpPr>
              <a:xfrm>
                <a:off x="2462222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B4F8960-B24F-48D5-90EA-2E790ADDD1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72216AE-7E57-4749-B7D1-3A6BE3C6FC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F0F80D91-D666-49CF-869D-8048219714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22EDFFA-9F77-46C5-B022-BFADDA02AB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A59AADAA-E804-4D26-9271-F66B10C33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7" name="Picture 4" descr="GUVI | Anniversary">
            <a:extLst>
              <a:ext uri="{FF2B5EF4-FFF2-40B4-BE49-F238E27FC236}">
                <a16:creationId xmlns:a16="http://schemas.microsoft.com/office/drawing/2014/main" id="{609CB63A-C427-4A96-ACEB-4A2E4E931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218" y="196004"/>
            <a:ext cx="1766844" cy="75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ECC735-6C97-4421-BC42-FEF98B2DF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938" y="1310944"/>
            <a:ext cx="4981336" cy="22384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80FA02-D67D-4FA6-BB4C-C797967086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510"/>
          <a:stretch/>
        </p:blipFill>
        <p:spPr>
          <a:xfrm>
            <a:off x="5418862" y="1053025"/>
            <a:ext cx="1944306" cy="27149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BAA1AA-9C3C-47BF-88ED-3ABCE2D594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17"/>
          <a:stretch/>
        </p:blipFill>
        <p:spPr>
          <a:xfrm>
            <a:off x="346751" y="3706041"/>
            <a:ext cx="4885174" cy="2516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56BF72-EF02-4D6D-B453-0D7C019B7F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863" y="1310944"/>
            <a:ext cx="4694022" cy="2575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D5E003-4FB3-469B-9976-5B61DC7B9F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025940"/>
            <a:ext cx="4885174" cy="24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15113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7D14B-A8D8-EDB0-599C-824ACF66B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72B9907-2C01-22C9-181D-CDFB54D0E6DF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3" y="1053025"/>
            <a:ext cx="540000" cy="36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748481F-F59C-F1C3-4D17-FCE097E6CDC2}"/>
              </a:ext>
            </a:extLst>
          </p:cNvPr>
          <p:cNvSpPr txBox="1">
            <a:spLocks/>
          </p:cNvSpPr>
          <p:nvPr/>
        </p:nvSpPr>
        <p:spPr>
          <a:xfrm>
            <a:off x="303938" y="150959"/>
            <a:ext cx="10229849" cy="846944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b="1">
                <a:solidFill>
                  <a:srgbClr val="152EA9"/>
                </a:solidFill>
                <a:latin typeface="Arial (Headings)"/>
                <a:cs typeface="Arial"/>
              </a:rPr>
              <a:t>Future Scope </a:t>
            </a:r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2E772F-4FDE-A83D-C90E-D1A1ADFFC03F}"/>
              </a:ext>
            </a:extLst>
          </p:cNvPr>
          <p:cNvGrpSpPr/>
          <p:nvPr/>
        </p:nvGrpSpPr>
        <p:grpSpPr>
          <a:xfrm>
            <a:off x="0" y="6701574"/>
            <a:ext cx="12192000" cy="156426"/>
            <a:chOff x="1" y="7223571"/>
            <a:chExt cx="12192000" cy="1564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EB9E2F0-30B6-41A5-C296-36B1A4BA4E90}"/>
                </a:ext>
              </a:extLst>
            </p:cNvPr>
            <p:cNvSpPr/>
            <p:nvPr/>
          </p:nvSpPr>
          <p:spPr>
            <a:xfrm flipH="1">
              <a:off x="1" y="7223571"/>
              <a:ext cx="12192000" cy="156426"/>
            </a:xfrm>
            <a:prstGeom prst="rect">
              <a:avLst/>
            </a:prstGeom>
            <a:gradFill>
              <a:gsLst>
                <a:gs pos="51000">
                  <a:srgbClr val="01B2E1"/>
                </a:gs>
                <a:gs pos="100000">
                  <a:srgbClr val="1536AA"/>
                </a:gs>
                <a:gs pos="0">
                  <a:srgbClr val="71E20B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0E3F3BC-774F-07C4-AD35-4FA5D3829679}"/>
                </a:ext>
              </a:extLst>
            </p:cNvPr>
            <p:cNvGrpSpPr/>
            <p:nvPr/>
          </p:nvGrpSpPr>
          <p:grpSpPr>
            <a:xfrm>
              <a:off x="147647" y="7261225"/>
              <a:ext cx="2908941" cy="118772"/>
              <a:chOff x="147647" y="7261225"/>
              <a:chExt cx="2908941" cy="11877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F34CAD1-5D93-470C-8D0A-246E5F34E8D1}"/>
                  </a:ext>
                </a:extLst>
              </p:cNvPr>
              <p:cNvGrpSpPr/>
              <p:nvPr/>
            </p:nvGrpSpPr>
            <p:grpSpPr>
              <a:xfrm>
                <a:off x="147647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B412EDF6-34F3-8ABF-1955-096C486735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71EB2005-EE59-5ECB-56DA-D98033A7F5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3B9CC414-A202-F552-733A-9F20BDBF3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62528F5D-7E25-008A-91D3-60B55C39A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57537A7B-FA2A-9626-5BC1-CED3540EEE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0D8DDBB-8FF1-F588-A616-18FA97B5AFFE}"/>
                  </a:ext>
                </a:extLst>
              </p:cNvPr>
              <p:cNvGrpSpPr/>
              <p:nvPr/>
            </p:nvGrpSpPr>
            <p:grpSpPr>
              <a:xfrm>
                <a:off x="919172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E4ACCF70-E7E5-8A7B-ADC0-907153F86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BB2EC62D-3444-2F4C-7046-935692C06E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87849B4-89A4-CA77-7108-EC226C347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29CEB69-9AAA-371D-2921-AE88FDDCA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C4AE9A6-3FB8-5804-F899-3367EE7BA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06F852F-F652-754E-A81A-E56E2FFCCAD9}"/>
                  </a:ext>
                </a:extLst>
              </p:cNvPr>
              <p:cNvGrpSpPr/>
              <p:nvPr/>
            </p:nvGrpSpPr>
            <p:grpSpPr>
              <a:xfrm>
                <a:off x="1690697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455E211-12DE-532E-2275-421BE612A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F9D31F1B-E1AF-068E-19F8-34A2EC92FE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B0C9738D-AB59-7A82-E7DB-CF6E39BC56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11065569-A367-70DF-E86E-9D967F133A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D5C5C507-8877-61DC-F190-33189686B2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CB041E2-5BAF-2192-72CF-D76484C17446}"/>
                  </a:ext>
                </a:extLst>
              </p:cNvPr>
              <p:cNvGrpSpPr/>
              <p:nvPr/>
            </p:nvGrpSpPr>
            <p:grpSpPr>
              <a:xfrm>
                <a:off x="2462222" y="7261225"/>
                <a:ext cx="594366" cy="118772"/>
                <a:chOff x="147647" y="7261225"/>
                <a:chExt cx="594366" cy="118772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4794DE62-EA64-27FC-531E-6E64D35864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47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8474657-1B6A-25BB-A70E-09C9BFFB3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239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4AD8323E-17A7-1A08-0EAB-4BC326B4B7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831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A7E69764-8666-3BE1-2D31-A865C9DF0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423" y="7289064"/>
                  <a:ext cx="0" cy="909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DE59BDF0-6C19-E1EA-B185-4BC2A7A8F6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013" y="7261225"/>
                  <a:ext cx="0" cy="118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67" name="Picture 66" descr="Text&#10;&#10;Description automatically generated">
            <a:extLst>
              <a:ext uri="{FF2B5EF4-FFF2-40B4-BE49-F238E27FC236}">
                <a16:creationId xmlns:a16="http://schemas.microsoft.com/office/drawing/2014/main" id="{019C9FBD-0282-5E38-DC2D-CF8A61E65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36" y="6030542"/>
            <a:ext cx="1596485" cy="51454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7DBFFDE-32D2-9A92-9664-1DB1BA098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9356692"/>
              </p:ext>
            </p:extLst>
          </p:nvPr>
        </p:nvGraphicFramePr>
        <p:xfrm>
          <a:off x="442912" y="1301270"/>
          <a:ext cx="11321739" cy="4243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1" name="Picture 4" descr="GUVI | Anniversary">
            <a:extLst>
              <a:ext uri="{FF2B5EF4-FFF2-40B4-BE49-F238E27FC236}">
                <a16:creationId xmlns:a16="http://schemas.microsoft.com/office/drawing/2014/main" id="{C19CE931-DE92-49F5-8B6D-182AE2FD0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218" y="196004"/>
            <a:ext cx="1766844" cy="75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726920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C0A2F9D9-56F4-48D8-8AA8-62AFD477E265}"/>
              </a:ext>
            </a:extLst>
          </p:cNvPr>
          <p:cNvSpPr txBox="1">
            <a:spLocks/>
          </p:cNvSpPr>
          <p:nvPr/>
        </p:nvSpPr>
        <p:spPr>
          <a:xfrm>
            <a:off x="6592887" y="1954924"/>
            <a:ext cx="5046338" cy="65472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FEB8D7-C7CA-24F8-164A-9A3657D5304E}"/>
              </a:ext>
            </a:extLst>
          </p:cNvPr>
          <p:cNvSpPr txBox="1">
            <a:spLocks/>
          </p:cNvSpPr>
          <p:nvPr/>
        </p:nvSpPr>
        <p:spPr>
          <a:xfrm>
            <a:off x="510020" y="351527"/>
            <a:ext cx="3969648" cy="451469"/>
          </a:xfrm>
          <a:prstGeom prst="rect">
            <a:avLst/>
          </a:prstGeom>
        </p:spPr>
        <p:txBody>
          <a:bodyPr lIns="91440" tIns="45720" rIns="91440" bIns="4572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000" dirty="0">
                <a:solidFill>
                  <a:srgbClr val="152EA9"/>
                </a:solidFill>
                <a:latin typeface="Arial"/>
                <a:cs typeface="Arial"/>
              </a:rPr>
              <a:t>GUVI- DATA SCIENCE </a:t>
            </a:r>
          </a:p>
        </p:txBody>
      </p:sp>
      <p:pic>
        <p:nvPicPr>
          <p:cNvPr id="11" name="Picture 4" descr="GUVI | Anniversary">
            <a:extLst>
              <a:ext uri="{FF2B5EF4-FFF2-40B4-BE49-F238E27FC236}">
                <a16:creationId xmlns:a16="http://schemas.microsoft.com/office/drawing/2014/main" id="{EFACF5F0-A9C5-4EFC-8D93-24AEC6551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218" y="196004"/>
            <a:ext cx="1766844" cy="75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C21FC1-DF12-44F5-9E6B-58406E82C55E}"/>
              </a:ext>
            </a:extLst>
          </p:cNvPr>
          <p:cNvSpPr txBox="1"/>
          <p:nvPr/>
        </p:nvSpPr>
        <p:spPr>
          <a:xfrm>
            <a:off x="7144381" y="3124969"/>
            <a:ext cx="39433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is the new game-changer—unlocking insights, elevating strategy, and redefining tennis analytics</a:t>
            </a:r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604784-C8C5-4164-855D-05860ACFE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05" y="1771918"/>
            <a:ext cx="4734555" cy="473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55078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469</Words>
  <Application>Microsoft Office PowerPoint</Application>
  <PresentationFormat>Widescreen</PresentationFormat>
  <Paragraphs>69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Arial (Headings)</vt:lpstr>
      <vt:lpstr>Wingdings</vt:lpstr>
      <vt:lpstr>Office Theme</vt:lpstr>
      <vt:lpstr>Tennis Data Analytics: Sport Radar API &amp; Streamlit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Caterpillar IDP Challenge</dc:title>
  <dc:creator>Sudarshan G</dc:creator>
  <cp:lastModifiedBy>Sham prasath K</cp:lastModifiedBy>
  <cp:revision>63</cp:revision>
  <dcterms:created xsi:type="dcterms:W3CDTF">2024-03-07T16:52:23Z</dcterms:created>
  <dcterms:modified xsi:type="dcterms:W3CDTF">2025-03-07T18:02:56Z</dcterms:modified>
</cp:coreProperties>
</file>